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sldIdLst>
    <p:sldId id="257" r:id="rId5"/>
    <p:sldId id="258" r:id="rId6"/>
    <p:sldId id="259" r:id="rId7"/>
    <p:sldId id="279" r:id="rId8"/>
    <p:sldId id="260" r:id="rId9"/>
    <p:sldId id="294" r:id="rId10"/>
    <p:sldId id="277" r:id="rId11"/>
    <p:sldId id="266" r:id="rId12"/>
    <p:sldId id="280" r:id="rId13"/>
    <p:sldId id="281" r:id="rId14"/>
    <p:sldId id="288" r:id="rId15"/>
    <p:sldId id="289" r:id="rId16"/>
    <p:sldId id="267" r:id="rId17"/>
    <p:sldId id="282" r:id="rId18"/>
    <p:sldId id="268" r:id="rId19"/>
    <p:sldId id="286" r:id="rId20"/>
    <p:sldId id="287" r:id="rId21"/>
    <p:sldId id="292" r:id="rId22"/>
    <p:sldId id="293" r:id="rId23"/>
    <p:sldId id="291" r:id="rId24"/>
    <p:sldId id="290" r:id="rId25"/>
    <p:sldId id="269" r:id="rId26"/>
    <p:sldId id="262" r:id="rId27"/>
    <p:sldId id="283" r:id="rId28"/>
    <p:sldId id="284" r:id="rId29"/>
    <p:sldId id="270" r:id="rId30"/>
    <p:sldId id="285" r:id="rId31"/>
    <p:sldId id="263" r:id="rId32"/>
    <p:sldId id="271" r:id="rId33"/>
    <p:sldId id="273" r:id="rId34"/>
    <p:sldId id="272" r:id="rId35"/>
    <p:sldId id="274" r:id="rId36"/>
    <p:sldId id="264" r:id="rId37"/>
    <p:sldId id="276" r:id="rId38"/>
    <p:sldId id="295" r:id="rId39"/>
    <p:sldId id="275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E2B74B-D9D6-4DE1-8AE6-8F96542BFF0E}" v="18" dt="2023-10-08T23:02:13.871"/>
    <p1510:client id="{E7C40FFC-3273-F2FC-30D7-68CB85B4575C}" v="560" dt="2023-10-09T01:02:54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107" d="100"/>
          <a:sy n="107" d="100"/>
        </p:scale>
        <p:origin x="171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S::kjohnson@gwinnetttech.edu::bc454295-a45c-4866-b0f4-dd150e906dc9" providerId="AD" clId="Web-{AF212216-5FFB-F443-B35F-02D2DD0BE2D2}"/>
    <pc:docChg chg="addSld delSld modSld sldOrd addMainMaster delMainMaster">
      <pc:chgData name="Johnson, Kathy" userId="S::kjohnson@gwinnetttech.edu::bc454295-a45c-4866-b0f4-dd150e906dc9" providerId="AD" clId="Web-{AF212216-5FFB-F443-B35F-02D2DD0BE2D2}" dt="2023-10-02T15:26:03.323" v="166"/>
      <pc:docMkLst>
        <pc:docMk/>
      </pc:docMkLst>
      <pc:sldChg chg="addSp delSp modSp mod setBg modClrScheme addAnim chgLayout">
        <pc:chgData name="Johnson, Kathy" userId="S::kjohnson@gwinnetttech.edu::bc454295-a45c-4866-b0f4-dd150e906dc9" providerId="AD" clId="Web-{AF212216-5FFB-F443-B35F-02D2DD0BE2D2}" dt="2023-10-02T15:06:38.141" v="6"/>
        <pc:sldMkLst>
          <pc:docMk/>
          <pc:sldMk cId="0" sldId="257"/>
        </pc:sldMkLst>
        <pc:spChg chg="del mod ord">
          <ac:chgData name="Johnson, Kathy" userId="S::kjohnson@gwinnetttech.edu::bc454295-a45c-4866-b0f4-dd150e906dc9" providerId="AD" clId="Web-{AF212216-5FFB-F443-B35F-02D2DD0BE2D2}" dt="2023-10-02T15:06:33.406" v="4"/>
          <ac:spMkLst>
            <pc:docMk/>
            <pc:sldMk cId="0" sldId="257"/>
            <ac:spMk id="6147" creationId="{74217BE4-3F90-4D6A-BE0F-BD53633FDD2F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06:38.141" v="5"/>
          <ac:spMkLst>
            <pc:docMk/>
            <pc:sldMk cId="0" sldId="257"/>
            <ac:spMk id="479234" creationId="{9BCAA388-30E1-44D0-9F40-62E9DEE10DE7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6:38.141" v="5"/>
          <ac:spMkLst>
            <pc:docMk/>
            <pc:sldMk cId="0" sldId="257"/>
            <ac:spMk id="479240" creationId="{34542078-E6A8-432D-8A8B-24604A3A561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6:38.141" v="5"/>
          <ac:spMkLst>
            <pc:docMk/>
            <pc:sldMk cId="0" sldId="257"/>
            <ac:spMk id="479270" creationId="{B2AA32FB-B608-41B6-8760-AA1367392C6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6:38.141" v="5"/>
          <ac:spMkLst>
            <pc:docMk/>
            <pc:sldMk cId="0" sldId="257"/>
            <ac:spMk id="479272" creationId="{BCEEA0D8-22D2-4E96-ABCB-99344CEBC072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06:38.141" v="5"/>
          <ac:grpSpMkLst>
            <pc:docMk/>
            <pc:sldMk cId="0" sldId="257"/>
            <ac:grpSpMk id="479242" creationId="{A4E48887-9270-4938-917C-2297B0C11561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06:38.141" v="5"/>
          <ac:grpSpMkLst>
            <pc:docMk/>
            <pc:sldMk cId="0" sldId="257"/>
            <ac:grpSpMk id="479256" creationId="{C9FB5BCB-55FF-44E8-B475-CB515D39DEE7}"/>
          </ac:grpSpMkLst>
        </pc:grpChg>
        <pc:picChg chg="add">
          <ac:chgData name="Johnson, Kathy" userId="S::kjohnson@gwinnetttech.edu::bc454295-a45c-4866-b0f4-dd150e906dc9" providerId="AD" clId="Web-{AF212216-5FFB-F443-B35F-02D2DD0BE2D2}" dt="2023-10-02T15:06:38.141" v="5"/>
          <ac:picMkLst>
            <pc:docMk/>
            <pc:sldMk cId="0" sldId="257"/>
            <ac:picMk id="479236" creationId="{E24EAA95-4B06-4197-A2F1-2CE5A279419A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10:40.396" v="41" actId="20577"/>
        <pc:sldMkLst>
          <pc:docMk/>
          <pc:sldMk cId="0" sldId="258"/>
        </pc:sldMkLst>
        <pc:spChg chg="mod ord">
          <ac:chgData name="Johnson, Kathy" userId="S::kjohnson@gwinnetttech.edu::bc454295-a45c-4866-b0f4-dd150e906dc9" providerId="AD" clId="Web-{AF212216-5FFB-F443-B35F-02D2DD0BE2D2}" dt="2023-10-02T15:07:09.923" v="14"/>
          <ac:spMkLst>
            <pc:docMk/>
            <pc:sldMk cId="0" sldId="258"/>
            <ac:spMk id="7171" creationId="{2DA3754F-0FE4-4EEC-B6F6-5CBBD9CC1F7E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10:40.396" v="41" actId="20577"/>
          <ac:spMkLst>
            <pc:docMk/>
            <pc:sldMk cId="0" sldId="258"/>
            <ac:spMk id="480258" creationId="{CD4FECBA-6E5F-464D-8583-8A6F7D9EE145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7:09.923" v="14"/>
          <ac:spMkLst>
            <pc:docMk/>
            <pc:sldMk cId="0" sldId="258"/>
            <ac:spMk id="480263" creationId="{CD306B45-25EE-434D-ABA9-A27B79320CF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7:09.923" v="14"/>
          <ac:spMkLst>
            <pc:docMk/>
            <pc:sldMk cId="0" sldId="258"/>
            <ac:spMk id="480265" creationId="{0A42F85E-4939-431E-8B4A-EC07C8E0AB65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07:09.923" v="14"/>
          <ac:grpSpMkLst>
            <pc:docMk/>
            <pc:sldMk cId="0" sldId="258"/>
            <ac:grpSpMk id="480269" creationId="{5D2B17EF-74EB-4C33-B2E2-8E727B2E7D68}"/>
          </ac:grpSpMkLst>
        </pc:grpChg>
        <pc:cxnChg chg="add">
          <ac:chgData name="Johnson, Kathy" userId="S::kjohnson@gwinnetttech.edu::bc454295-a45c-4866-b0f4-dd150e906dc9" providerId="AD" clId="Web-{AF212216-5FFB-F443-B35F-02D2DD0BE2D2}" dt="2023-10-02T15:07:09.923" v="14"/>
          <ac:cxnSpMkLst>
            <pc:docMk/>
            <pc:sldMk cId="0" sldId="258"/>
            <ac:cxnSpMk id="480267" creationId="{27EBB3F9-D6F7-4F6A-8843-9FEBA15E4969}"/>
          </ac:cxnSpMkLst>
        </pc:cxn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10:23.521" v="38" actId="20577"/>
        <pc:sldMkLst>
          <pc:docMk/>
          <pc:sldMk cId="0" sldId="259"/>
        </pc:sldMkLst>
        <pc:spChg chg="mod ord">
          <ac:chgData name="Johnson, Kathy" userId="S::kjohnson@gwinnetttech.edu::bc454295-a45c-4866-b0f4-dd150e906dc9" providerId="AD" clId="Web-{AF212216-5FFB-F443-B35F-02D2DD0BE2D2}" dt="2023-10-02T15:07:28.283" v="15"/>
          <ac:spMkLst>
            <pc:docMk/>
            <pc:sldMk cId="0" sldId="259"/>
            <ac:spMk id="8195" creationId="{7C5785F0-6022-493E-BDEE-9B45545A6EDF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10:23.521" v="38" actId="20577"/>
          <ac:spMkLst>
            <pc:docMk/>
            <pc:sldMk cId="0" sldId="259"/>
            <ac:spMk id="481282" creationId="{40B6FD7D-9C20-4A79-8CC5-9BB52C0FCCC4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7:28.283" v="15"/>
          <ac:spMkLst>
            <pc:docMk/>
            <pc:sldMk cId="0" sldId="259"/>
            <ac:spMk id="481287" creationId="{CD306B45-25EE-434D-ABA9-A27B79320CF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7:28.283" v="15"/>
          <ac:spMkLst>
            <pc:docMk/>
            <pc:sldMk cId="0" sldId="259"/>
            <ac:spMk id="481289" creationId="{0A42F85E-4939-431E-8B4A-EC07C8E0AB65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07:28.283" v="15"/>
          <ac:grpSpMkLst>
            <pc:docMk/>
            <pc:sldMk cId="0" sldId="259"/>
            <ac:grpSpMk id="481293" creationId="{5D2B17EF-74EB-4C33-B2E2-8E727B2E7D68}"/>
          </ac:grpSpMkLst>
        </pc:grpChg>
        <pc:cxnChg chg="add">
          <ac:chgData name="Johnson, Kathy" userId="S::kjohnson@gwinnetttech.edu::bc454295-a45c-4866-b0f4-dd150e906dc9" providerId="AD" clId="Web-{AF212216-5FFB-F443-B35F-02D2DD0BE2D2}" dt="2023-10-02T15:07:28.283" v="15"/>
          <ac:cxnSpMkLst>
            <pc:docMk/>
            <pc:sldMk cId="0" sldId="259"/>
            <ac:cxnSpMk id="481291" creationId="{27EBB3F9-D6F7-4F6A-8843-9FEBA15E4969}"/>
          </ac:cxnSpMkLst>
        </pc:cxn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08:44.972" v="23"/>
        <pc:sldMkLst>
          <pc:docMk/>
          <pc:sldMk cId="0" sldId="260"/>
        </pc:sldMkLst>
        <pc:spChg chg="mod ord">
          <ac:chgData name="Johnson, Kathy" userId="S::kjohnson@gwinnetttech.edu::bc454295-a45c-4866-b0f4-dd150e906dc9" providerId="AD" clId="Web-{AF212216-5FFB-F443-B35F-02D2DD0BE2D2}" dt="2023-10-02T15:08:44.972" v="23"/>
          <ac:spMkLst>
            <pc:docMk/>
            <pc:sldMk cId="0" sldId="260"/>
            <ac:spMk id="10243" creationId="{39600AC9-A781-459D-9964-D32AA9A962FB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08:44.972" v="23"/>
          <ac:spMkLst>
            <pc:docMk/>
            <pc:sldMk cId="0" sldId="260"/>
            <ac:spMk id="482306" creationId="{3322CC85-E22C-480B-8F83-BD4C13E97BA4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8:44.972" v="23"/>
          <ac:spMkLst>
            <pc:docMk/>
            <pc:sldMk cId="0" sldId="260"/>
            <ac:spMk id="482311" creationId="{FBFE3618-8387-4153-870E-99EA1B9784F5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8:44.972" v="23"/>
          <ac:spMkLst>
            <pc:docMk/>
            <pc:sldMk cId="0" sldId="260"/>
            <ac:spMk id="482313" creationId="{BB99A42A-5548-4BB8-9115-A05821C360AB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08:44.972" v="23"/>
          <ac:spMkLst>
            <pc:docMk/>
            <pc:sldMk cId="0" sldId="260"/>
            <ac:spMk id="482315" creationId="{D49441E5-946F-46B3-BDD2-BAD088532367}"/>
          </ac:spMkLst>
        </pc:spChg>
        <pc:picChg chg="mod">
          <ac:chgData name="Johnson, Kathy" userId="S::kjohnson@gwinnetttech.edu::bc454295-a45c-4866-b0f4-dd150e906dc9" providerId="AD" clId="Web-{AF212216-5FFB-F443-B35F-02D2DD0BE2D2}" dt="2023-10-02T15:08:44.972" v="23"/>
          <ac:picMkLst>
            <pc:docMk/>
            <pc:sldMk cId="0" sldId="260"/>
            <ac:picMk id="10244" creationId="{C3ED26F0-B607-442A-810C-26658E29EB1B}"/>
          </ac:picMkLst>
        </pc:picChg>
      </pc:sldChg>
      <pc:sldChg chg="modSp del mod modClrScheme chgLayout">
        <pc:chgData name="Johnson, Kathy" userId="S::kjohnson@gwinnetttech.edu::bc454295-a45c-4866-b0f4-dd150e906dc9" providerId="AD" clId="Web-{AF212216-5FFB-F443-B35F-02D2DD0BE2D2}" dt="2023-10-02T15:11:57.898" v="64"/>
        <pc:sldMkLst>
          <pc:docMk/>
          <pc:sldMk cId="0" sldId="261"/>
        </pc:sldMkLst>
        <pc:spChg chg="mod ord">
          <ac:chgData name="Johnson, Kathy" userId="S::kjohnson@gwinnetttech.edu::bc454295-a45c-4866-b0f4-dd150e906dc9" providerId="AD" clId="Web-{AF212216-5FFB-F443-B35F-02D2DD0BE2D2}" dt="2023-10-02T15:11:04.350" v="45" actId="20577"/>
          <ac:spMkLst>
            <pc:docMk/>
            <pc:sldMk cId="0" sldId="261"/>
            <ac:spMk id="11267" creationId="{8A5C893B-BD4B-4736-A045-BF09F29841CA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06:11.843" v="3"/>
          <ac:spMkLst>
            <pc:docMk/>
            <pc:sldMk cId="0" sldId="261"/>
            <ac:spMk id="483330" creationId="{D9D98EE2-B8DF-4AAC-8EA0-FA066081660E}"/>
          </ac:spMkLst>
        </pc:sp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19:53.205" v="127" actId="20577"/>
        <pc:sldMkLst>
          <pc:docMk/>
          <pc:sldMk cId="0" sldId="262"/>
        </pc:sldMkLst>
        <pc:spChg chg="mod ord">
          <ac:chgData name="Johnson, Kathy" userId="S::kjohnson@gwinnetttech.edu::bc454295-a45c-4866-b0f4-dd150e906dc9" providerId="AD" clId="Web-{AF212216-5FFB-F443-B35F-02D2DD0BE2D2}" dt="2023-10-02T15:19:53.205" v="127" actId="20577"/>
          <ac:spMkLst>
            <pc:docMk/>
            <pc:sldMk cId="0" sldId="262"/>
            <ac:spMk id="28675" creationId="{7DFCC5B7-2829-4367-ABB1-852319DA9405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19:46.627" v="124"/>
          <ac:spMkLst>
            <pc:docMk/>
            <pc:sldMk cId="0" sldId="262"/>
            <ac:spMk id="484354" creationId="{372220B8-2FDF-4DBA-8D5A-768E607D3DB0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9:46.627" v="124"/>
          <ac:spMkLst>
            <pc:docMk/>
            <pc:sldMk cId="0" sldId="262"/>
            <ac:spMk id="484359" creationId="{CD306B45-25EE-434D-ABA9-A27B79320CF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9:46.627" v="124"/>
          <ac:spMkLst>
            <pc:docMk/>
            <pc:sldMk cId="0" sldId="262"/>
            <ac:spMk id="484361" creationId="{0A42F85E-4939-431E-8B4A-EC07C8E0AB65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19:46.627" v="124"/>
          <ac:grpSpMkLst>
            <pc:docMk/>
            <pc:sldMk cId="0" sldId="262"/>
            <ac:grpSpMk id="484365" creationId="{5D2B17EF-74EB-4C33-B2E2-8E727B2E7D68}"/>
          </ac:grpSpMkLst>
        </pc:grpChg>
        <pc:cxnChg chg="add">
          <ac:chgData name="Johnson, Kathy" userId="S::kjohnson@gwinnetttech.edu::bc454295-a45c-4866-b0f4-dd150e906dc9" providerId="AD" clId="Web-{AF212216-5FFB-F443-B35F-02D2DD0BE2D2}" dt="2023-10-02T15:19:46.627" v="124"/>
          <ac:cxnSpMkLst>
            <pc:docMk/>
            <pc:sldMk cId="0" sldId="262"/>
            <ac:cxnSpMk id="484363" creationId="{27EBB3F9-D6F7-4F6A-8843-9FEBA15E4969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22:01.005" v="142" actId="20577"/>
        <pc:sldMkLst>
          <pc:docMk/>
          <pc:sldMk cId="0" sldId="263"/>
        </pc:sldMkLst>
        <pc:spChg chg="mod ord">
          <ac:chgData name="Johnson, Kathy" userId="S::kjohnson@gwinnetttech.edu::bc454295-a45c-4866-b0f4-dd150e906dc9" providerId="AD" clId="Web-{AF212216-5FFB-F443-B35F-02D2DD0BE2D2}" dt="2023-10-02T15:22:01.005" v="142" actId="20577"/>
          <ac:spMkLst>
            <pc:docMk/>
            <pc:sldMk cId="0" sldId="263"/>
            <ac:spMk id="33795" creationId="{452A0222-9460-459A-9D65-534DD13AB38A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1:45.333" v="137"/>
          <ac:spMkLst>
            <pc:docMk/>
            <pc:sldMk cId="0" sldId="263"/>
            <ac:spMk id="485378" creationId="{220C9348-233B-433F-B447-92419B514D69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21:45.302" v="136"/>
          <ac:spMkLst>
            <pc:docMk/>
            <pc:sldMk cId="0" sldId="263"/>
            <ac:spMk id="485383" creationId="{83030214-227F-42DB-9282-BBA6AF8D94A8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45.333" v="137"/>
          <ac:spMkLst>
            <pc:docMk/>
            <pc:sldMk cId="0" sldId="263"/>
            <ac:spMk id="485384" creationId="{DCC583FC-3774-47D1-9A8B-E0DBA89CBF6F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21:45.302" v="136"/>
          <ac:spMkLst>
            <pc:docMk/>
            <pc:sldMk cId="0" sldId="263"/>
            <ac:spMk id="485385" creationId="{0D7A9289-BAD1-4A78-979F-A655C886DBF5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45.333" v="137"/>
          <ac:spMkLst>
            <pc:docMk/>
            <pc:sldMk cId="0" sldId="263"/>
            <ac:spMk id="485414" creationId="{AECDF498-6F66-4565-9FB7-10767033377B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45.333" v="137"/>
          <ac:spMkLst>
            <pc:docMk/>
            <pc:sldMk cId="0" sldId="263"/>
            <ac:spMk id="485416" creationId="{E0779346-49CA-41C2-BD0A-62F2E1903A7B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21:45.333" v="137"/>
          <ac:grpSpMkLst>
            <pc:docMk/>
            <pc:sldMk cId="0" sldId="263"/>
            <ac:grpSpMk id="485386" creationId="{E8DDDC38-A59D-4C57-BEAA-01E57BDEF44B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21:45.333" v="137"/>
          <ac:grpSpMkLst>
            <pc:docMk/>
            <pc:sldMk cId="0" sldId="263"/>
            <ac:grpSpMk id="485400" creationId="{44251A81-4530-41B5-B8FB-DC124AC02C24}"/>
          </ac:grpSpMkLst>
        </pc:grpChg>
        <pc:picChg chg="add">
          <ac:chgData name="Johnson, Kathy" userId="S::kjohnson@gwinnetttech.edu::bc454295-a45c-4866-b0f4-dd150e906dc9" providerId="AD" clId="Web-{AF212216-5FFB-F443-B35F-02D2DD0BE2D2}" dt="2023-10-02T15:21:45.333" v="137"/>
          <ac:picMkLst>
            <pc:docMk/>
            <pc:sldMk cId="0" sldId="263"/>
            <ac:picMk id="485380" creationId="{50A7A2B9-0AF4-A018-DC27-0038A69B9E3E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24:02.242" v="160" actId="20577"/>
        <pc:sldMkLst>
          <pc:docMk/>
          <pc:sldMk cId="0" sldId="264"/>
        </pc:sldMkLst>
        <pc:spChg chg="mod ord">
          <ac:chgData name="Johnson, Kathy" userId="S::kjohnson@gwinnetttech.edu::bc454295-a45c-4866-b0f4-dd150e906dc9" providerId="AD" clId="Web-{AF212216-5FFB-F443-B35F-02D2DD0BE2D2}" dt="2023-10-02T15:24:02.242" v="160" actId="20577"/>
          <ac:spMkLst>
            <pc:docMk/>
            <pc:sldMk cId="0" sldId="264"/>
            <ac:spMk id="486403" creationId="{F4937850-8C39-4AAA-99ED-A34AA1932064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3:47.680" v="155"/>
          <ac:spMkLst>
            <pc:docMk/>
            <pc:sldMk cId="0" sldId="264"/>
            <ac:spMk id="486404" creationId="{1BA40531-F348-40FA-A654-F5915D8DF4D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3:47.680" v="155"/>
          <ac:spMkLst>
            <pc:docMk/>
            <pc:sldMk cId="0" sldId="264"/>
            <ac:spMk id="486409" creationId="{11851F7E-1FA4-429B-8346-D74AB7D48DDC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3:47.680" v="155"/>
          <ac:spMkLst>
            <pc:docMk/>
            <pc:sldMk cId="0" sldId="264"/>
            <ac:spMk id="486439" creationId="{786038CD-5A86-4D1C-BDDF-95136A583F0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3:47.680" v="155"/>
          <ac:spMkLst>
            <pc:docMk/>
            <pc:sldMk cId="0" sldId="264"/>
            <ac:spMk id="486441" creationId="{A06BEFDB-A93F-46A4-9393-364D051EEDC3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23:47.680" v="155"/>
          <ac:grpSpMkLst>
            <pc:docMk/>
            <pc:sldMk cId="0" sldId="264"/>
            <ac:grpSpMk id="486411" creationId="{8EE8933F-CE40-492C-A124-59A9BB2EA45F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23:47.680" v="155"/>
          <ac:grpSpMkLst>
            <pc:docMk/>
            <pc:sldMk cId="0" sldId="264"/>
            <ac:grpSpMk id="486425" creationId="{1B871EAB-8A69-408E-B593-068341C7DBCC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23:47.680" v="155"/>
          <ac:picMkLst>
            <pc:docMk/>
            <pc:sldMk cId="0" sldId="264"/>
            <ac:picMk id="38914" creationId="{01DCB80F-9F1B-4B25-B24F-E7F7D0599C8F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26:03.323" v="166"/>
        <pc:sldMkLst>
          <pc:docMk/>
          <pc:sldMk cId="0" sldId="265"/>
        </pc:sldMkLst>
        <pc:spChg chg="mod ord">
          <ac:chgData name="Johnson, Kathy" userId="S::kjohnson@gwinnetttech.edu::bc454295-a45c-4866-b0f4-dd150e906dc9" providerId="AD" clId="Web-{AF212216-5FFB-F443-B35F-02D2DD0BE2D2}" dt="2023-10-02T15:26:03.323" v="166"/>
          <ac:spMkLst>
            <pc:docMk/>
            <pc:sldMk cId="0" sldId="265"/>
            <ac:spMk id="41987" creationId="{4F601146-6E64-4274-B209-3A0B4EA1EA1D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6:03.323" v="166"/>
          <ac:spMkLst>
            <pc:docMk/>
            <pc:sldMk cId="0" sldId="265"/>
            <ac:spMk id="487426" creationId="{00103C2E-B201-452E-AF9F-9F1294CBB4FB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6:03.323" v="166"/>
          <ac:spMkLst>
            <pc:docMk/>
            <pc:sldMk cId="0" sldId="265"/>
            <ac:spMk id="487432" creationId="{1DEF7FFE-4D64-436F-AD94-4A93A062A8C0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6:03.323" v="166"/>
          <ac:spMkLst>
            <pc:docMk/>
            <pc:sldMk cId="0" sldId="265"/>
            <ac:spMk id="487434" creationId="{D4D9CC87-0E0B-4C62-BF07-D7891B462814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6:03.323" v="166"/>
          <ac:spMkLst>
            <pc:docMk/>
            <pc:sldMk cId="0" sldId="265"/>
            <ac:spMk id="487436" creationId="{B7D7AEBC-DEC4-4C87-9581-41DA4DBEE6FD}"/>
          </ac:spMkLst>
        </pc:spChg>
        <pc:picChg chg="add">
          <ac:chgData name="Johnson, Kathy" userId="S::kjohnson@gwinnetttech.edu::bc454295-a45c-4866-b0f4-dd150e906dc9" providerId="AD" clId="Web-{AF212216-5FFB-F443-B35F-02D2DD0BE2D2}" dt="2023-10-02T15:26:03.323" v="166"/>
          <ac:picMkLst>
            <pc:docMk/>
            <pc:sldMk cId="0" sldId="265"/>
            <ac:picMk id="487428" creationId="{6F76E5EF-A204-DE3C-33D7-CB1CC3E76E2A}"/>
          </ac:picMkLst>
        </pc:picChg>
      </pc:sldChg>
      <pc:sldChg chg="modSp mod modClrScheme chgLayout">
        <pc:chgData name="Johnson, Kathy" userId="S::kjohnson@gwinnetttech.edu::bc454295-a45c-4866-b0f4-dd150e906dc9" providerId="AD" clId="Web-{AF212216-5FFB-F443-B35F-02D2DD0BE2D2}" dt="2023-10-02T15:13:38.728" v="74" actId="20577"/>
        <pc:sldMkLst>
          <pc:docMk/>
          <pc:sldMk cId="0" sldId="266"/>
        </pc:sldMkLst>
        <pc:spChg chg="mod ord">
          <ac:chgData name="Johnson, Kathy" userId="S::kjohnson@gwinnetttech.edu::bc454295-a45c-4866-b0f4-dd150e906dc9" providerId="AD" clId="Web-{AF212216-5FFB-F443-B35F-02D2DD0BE2D2}" dt="2023-10-02T15:13:38.728" v="74" actId="20577"/>
          <ac:spMkLst>
            <pc:docMk/>
            <pc:sldMk cId="0" sldId="266"/>
            <ac:spMk id="2" creationId="{1639648D-4668-4B2F-9F82-445958E17DC1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13:00.259" v="69" actId="1076"/>
          <ac:spMkLst>
            <pc:docMk/>
            <pc:sldMk cId="0" sldId="266"/>
            <ac:spMk id="13315" creationId="{8A1CE72B-C35D-42D7-9F2B-1B2EF1853955}"/>
          </ac:spMkLst>
        </pc:spChg>
        <pc:picChg chg="mod">
          <ac:chgData name="Johnson, Kathy" userId="S::kjohnson@gwinnetttech.edu::bc454295-a45c-4866-b0f4-dd150e906dc9" providerId="AD" clId="Web-{AF212216-5FFB-F443-B35F-02D2DD0BE2D2}" dt="2023-10-02T15:13:03.603" v="70" actId="1076"/>
          <ac:picMkLst>
            <pc:docMk/>
            <pc:sldMk cId="0" sldId="266"/>
            <ac:picMk id="13316" creationId="{17FD0AC6-CB87-4D0E-9B7F-653DC455CE99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16:31.279" v="98"/>
        <pc:sldMkLst>
          <pc:docMk/>
          <pc:sldMk cId="0" sldId="267"/>
        </pc:sldMkLst>
        <pc:spChg chg="mod ord">
          <ac:chgData name="Johnson, Kathy" userId="S::kjohnson@gwinnetttech.edu::bc454295-a45c-4866-b0f4-dd150e906dc9" providerId="AD" clId="Web-{AF212216-5FFB-F443-B35F-02D2DD0BE2D2}" dt="2023-10-02T15:16:31.279" v="98"/>
          <ac:spMkLst>
            <pc:docMk/>
            <pc:sldMk cId="0" sldId="267"/>
            <ac:spMk id="2" creationId="{209F3D38-8264-4F28-86C8-58F7D49EE7BA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16:31.279" v="98"/>
          <ac:spMkLst>
            <pc:docMk/>
            <pc:sldMk cId="0" sldId="267"/>
            <ac:spMk id="18435" creationId="{7BD07063-BCD7-4131-BBDF-95008018C34A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6:31.279" v="98"/>
          <ac:spMkLst>
            <pc:docMk/>
            <pc:sldMk cId="0" sldId="267"/>
            <ac:spMk id="18440" creationId="{CD306B45-25EE-434D-ABA9-A27B79320CFF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6:31.279" v="98"/>
          <ac:spMkLst>
            <pc:docMk/>
            <pc:sldMk cId="0" sldId="267"/>
            <ac:spMk id="18442" creationId="{0A42F85E-4939-431E-8B4A-EC07C8E0AB65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6:31.279" v="98"/>
          <ac:spMkLst>
            <pc:docMk/>
            <pc:sldMk cId="0" sldId="267"/>
            <ac:spMk id="18464" creationId="{DCC583FC-3774-47D1-9A8B-E0DBA89CBF6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6:31.279" v="98"/>
          <ac:spMkLst>
            <pc:docMk/>
            <pc:sldMk cId="0" sldId="267"/>
            <ac:spMk id="18494" creationId="{AECDF498-6F66-4565-9FB7-10767033377B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6:31.279" v="98"/>
          <ac:spMkLst>
            <pc:docMk/>
            <pc:sldMk cId="0" sldId="267"/>
            <ac:spMk id="18496" creationId="{E0779346-49CA-41C2-BD0A-62F2E1903A7B}"/>
          </ac:spMkLst>
        </pc:spChg>
        <pc:grpChg chg="add del">
          <ac:chgData name="Johnson, Kathy" userId="S::kjohnson@gwinnetttech.edu::bc454295-a45c-4866-b0f4-dd150e906dc9" providerId="AD" clId="Web-{AF212216-5FFB-F443-B35F-02D2DD0BE2D2}" dt="2023-10-02T15:16:31.279" v="98"/>
          <ac:grpSpMkLst>
            <pc:docMk/>
            <pc:sldMk cId="0" sldId="267"/>
            <ac:grpSpMk id="18446" creationId="{5D2B17EF-74EB-4C33-B2E2-8E727B2E7D68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16:31.279" v="98"/>
          <ac:grpSpMkLst>
            <pc:docMk/>
            <pc:sldMk cId="0" sldId="267"/>
            <ac:grpSpMk id="18466" creationId="{E8DDDC38-A59D-4C57-BEAA-01E57BDEF44B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16:31.279" v="98"/>
          <ac:grpSpMkLst>
            <pc:docMk/>
            <pc:sldMk cId="0" sldId="267"/>
            <ac:grpSpMk id="18480" creationId="{44251A81-4530-41B5-B8FB-DC124AC02C24}"/>
          </ac:grpSpMkLst>
        </pc:grpChg>
        <pc:picChg chg="add">
          <ac:chgData name="Johnson, Kathy" userId="S::kjohnson@gwinnetttech.edu::bc454295-a45c-4866-b0f4-dd150e906dc9" providerId="AD" clId="Web-{AF212216-5FFB-F443-B35F-02D2DD0BE2D2}" dt="2023-10-02T15:16:31.279" v="98"/>
          <ac:picMkLst>
            <pc:docMk/>
            <pc:sldMk cId="0" sldId="267"/>
            <ac:picMk id="18460" creationId="{DB8A1507-85AA-AA33-8AFA-38FD111ADDD4}"/>
          </ac:picMkLst>
        </pc:picChg>
        <pc:cxnChg chg="add del">
          <ac:chgData name="Johnson, Kathy" userId="S::kjohnson@gwinnetttech.edu::bc454295-a45c-4866-b0f4-dd150e906dc9" providerId="AD" clId="Web-{AF212216-5FFB-F443-B35F-02D2DD0BE2D2}" dt="2023-10-02T15:16:31.279" v="98"/>
          <ac:cxnSpMkLst>
            <pc:docMk/>
            <pc:sldMk cId="0" sldId="267"/>
            <ac:cxnSpMk id="18444" creationId="{27EBB3F9-D6F7-4F6A-8843-9FEBA15E4969}"/>
          </ac:cxnSpMkLst>
        </pc:cxn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17:35.484" v="105"/>
        <pc:sldMkLst>
          <pc:docMk/>
          <pc:sldMk cId="0" sldId="268"/>
        </pc:sldMkLst>
        <pc:spChg chg="mod ord">
          <ac:chgData name="Johnson, Kathy" userId="S::kjohnson@gwinnetttech.edu::bc454295-a45c-4866-b0f4-dd150e906dc9" providerId="AD" clId="Web-{AF212216-5FFB-F443-B35F-02D2DD0BE2D2}" dt="2023-10-02T15:17:35.484" v="105"/>
          <ac:spMkLst>
            <pc:docMk/>
            <pc:sldMk cId="0" sldId="268"/>
            <ac:spMk id="2" creationId="{8F1E024F-FAFF-41B9-9678-373F01F63DAE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17:35.484" v="105"/>
          <ac:spMkLst>
            <pc:docMk/>
            <pc:sldMk cId="0" sldId="268"/>
            <ac:spMk id="20483" creationId="{0A588511-9A68-4464-AA13-8649D7B74260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7:35.484" v="105"/>
          <ac:spMkLst>
            <pc:docMk/>
            <pc:sldMk cId="0" sldId="268"/>
            <ac:spMk id="20488" creationId="{CD306B45-25EE-434D-ABA9-A27B79320CF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7:35.484" v="105"/>
          <ac:spMkLst>
            <pc:docMk/>
            <pc:sldMk cId="0" sldId="268"/>
            <ac:spMk id="20490" creationId="{0A42F85E-4939-431E-8B4A-EC07C8E0AB65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17:35.484" v="105"/>
          <ac:grpSpMkLst>
            <pc:docMk/>
            <pc:sldMk cId="0" sldId="268"/>
            <ac:grpSpMk id="20494" creationId="{5D2B17EF-74EB-4C33-B2E2-8E727B2E7D68}"/>
          </ac:grpSpMkLst>
        </pc:grpChg>
        <pc:cxnChg chg="add">
          <ac:chgData name="Johnson, Kathy" userId="S::kjohnson@gwinnetttech.edu::bc454295-a45c-4866-b0f4-dd150e906dc9" providerId="AD" clId="Web-{AF212216-5FFB-F443-B35F-02D2DD0BE2D2}" dt="2023-10-02T15:17:35.484" v="105"/>
          <ac:cxnSpMkLst>
            <pc:docMk/>
            <pc:sldMk cId="0" sldId="268"/>
            <ac:cxnSpMk id="20492" creationId="{27EBB3F9-D6F7-4F6A-8843-9FEBA15E4969}"/>
          </ac:cxnSpMkLst>
        </pc:cxn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19:38.549" v="123"/>
        <pc:sldMkLst>
          <pc:docMk/>
          <pc:sldMk cId="0" sldId="269"/>
        </pc:sldMkLst>
        <pc:spChg chg="mod ord">
          <ac:chgData name="Johnson, Kathy" userId="S::kjohnson@gwinnetttech.edu::bc454295-a45c-4866-b0f4-dd150e906dc9" providerId="AD" clId="Web-{AF212216-5FFB-F443-B35F-02D2DD0BE2D2}" dt="2023-10-02T15:19:38.549" v="123"/>
          <ac:spMkLst>
            <pc:docMk/>
            <pc:sldMk cId="0" sldId="269"/>
            <ac:spMk id="2" creationId="{3BEF7829-36D3-4972-BC9D-723307CCD0B4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19:38.549" v="123"/>
          <ac:spMkLst>
            <pc:docMk/>
            <pc:sldMk cId="0" sldId="269"/>
            <ac:spMk id="27651" creationId="{4D60B77A-A5CD-4E63-8868-1D95E8CB1C5E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9:38.549" v="123"/>
          <ac:spMkLst>
            <pc:docMk/>
            <pc:sldMk cId="0" sldId="269"/>
            <ac:spMk id="27656" creationId="{CD306B45-25EE-434D-ABA9-A27B79320CF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9:38.549" v="123"/>
          <ac:spMkLst>
            <pc:docMk/>
            <pc:sldMk cId="0" sldId="269"/>
            <ac:spMk id="27658" creationId="{0A42F85E-4939-431E-8B4A-EC07C8E0AB65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19:38.549" v="123"/>
          <ac:grpSpMkLst>
            <pc:docMk/>
            <pc:sldMk cId="0" sldId="269"/>
            <ac:grpSpMk id="27662" creationId="{5D2B17EF-74EB-4C33-B2E2-8E727B2E7D68}"/>
          </ac:grpSpMkLst>
        </pc:grpChg>
        <pc:cxnChg chg="add">
          <ac:chgData name="Johnson, Kathy" userId="S::kjohnson@gwinnetttech.edu::bc454295-a45c-4866-b0f4-dd150e906dc9" providerId="AD" clId="Web-{AF212216-5FFB-F443-B35F-02D2DD0BE2D2}" dt="2023-10-02T15:19:38.549" v="123"/>
          <ac:cxnSpMkLst>
            <pc:docMk/>
            <pc:sldMk cId="0" sldId="269"/>
            <ac:cxnSpMk id="27660" creationId="{27EBB3F9-D6F7-4F6A-8843-9FEBA15E4969}"/>
          </ac:cxnSpMkLst>
        </pc:cxn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21:28.301" v="132"/>
        <pc:sldMkLst>
          <pc:docMk/>
          <pc:sldMk cId="0" sldId="270"/>
        </pc:sldMkLst>
        <pc:spChg chg="mod ord">
          <ac:chgData name="Johnson, Kathy" userId="S::kjohnson@gwinnetttech.edu::bc454295-a45c-4866-b0f4-dd150e906dc9" providerId="AD" clId="Web-{AF212216-5FFB-F443-B35F-02D2DD0BE2D2}" dt="2023-10-02T15:21:28.301" v="132"/>
          <ac:spMkLst>
            <pc:docMk/>
            <pc:sldMk cId="0" sldId="270"/>
            <ac:spMk id="2" creationId="{05B2EE72-DF8E-4215-A8F3-B81363C17938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1:28.301" v="132"/>
          <ac:spMkLst>
            <pc:docMk/>
            <pc:sldMk cId="0" sldId="270"/>
            <ac:spMk id="31747" creationId="{92C13B3C-36EE-489C-92E5-6459EA2CB65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28.301" v="132"/>
          <ac:spMkLst>
            <pc:docMk/>
            <pc:sldMk cId="0" sldId="270"/>
            <ac:spMk id="31752" creationId="{83030214-227F-42DB-9282-BBA6AF8D94A8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28.301" v="132"/>
          <ac:spMkLst>
            <pc:docMk/>
            <pc:sldMk cId="0" sldId="270"/>
            <ac:spMk id="31754" creationId="{0D7A9289-BAD1-4A78-979F-A655C886DBF5}"/>
          </ac:spMkLst>
        </pc:sp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23:27.288" v="152" actId="20577"/>
        <pc:sldMkLst>
          <pc:docMk/>
          <pc:sldMk cId="0" sldId="271"/>
        </pc:sldMkLst>
        <pc:spChg chg="mod ord">
          <ac:chgData name="Johnson, Kathy" userId="S::kjohnson@gwinnetttech.edu::bc454295-a45c-4866-b0f4-dd150e906dc9" providerId="AD" clId="Web-{AF212216-5FFB-F443-B35F-02D2DD0BE2D2}" dt="2023-10-02T15:23:27.288" v="152" actId="20577"/>
          <ac:spMkLst>
            <pc:docMk/>
            <pc:sldMk cId="0" sldId="271"/>
            <ac:spMk id="2" creationId="{40D7C46A-B949-4A3C-9C8D-AC7FD92611B1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2:47.772" v="148"/>
          <ac:spMkLst>
            <pc:docMk/>
            <pc:sldMk cId="0" sldId="271"/>
            <ac:spMk id="34819" creationId="{B009BC91-8BFC-43F0-A496-6B9159B2DE9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2:47.772" v="148"/>
          <ac:spMkLst>
            <pc:docMk/>
            <pc:sldMk cId="0" sldId="271"/>
            <ac:spMk id="34824" creationId="{CD306B45-25EE-434D-ABA9-A27B79320CF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2:47.772" v="148"/>
          <ac:spMkLst>
            <pc:docMk/>
            <pc:sldMk cId="0" sldId="271"/>
            <ac:spMk id="34826" creationId="{0A42F85E-4939-431E-8B4A-EC07C8E0AB65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22:47.772" v="148"/>
          <ac:grpSpMkLst>
            <pc:docMk/>
            <pc:sldMk cId="0" sldId="271"/>
            <ac:grpSpMk id="34830" creationId="{5D2B17EF-74EB-4C33-B2E2-8E727B2E7D68}"/>
          </ac:grpSpMkLst>
        </pc:grpChg>
        <pc:cxnChg chg="add">
          <ac:chgData name="Johnson, Kathy" userId="S::kjohnson@gwinnetttech.edu::bc454295-a45c-4866-b0f4-dd150e906dc9" providerId="AD" clId="Web-{AF212216-5FFB-F443-B35F-02D2DD0BE2D2}" dt="2023-10-02T15:22:47.772" v="148"/>
          <ac:cxnSpMkLst>
            <pc:docMk/>
            <pc:sldMk cId="0" sldId="271"/>
            <ac:cxnSpMk id="34828" creationId="{27EBB3F9-D6F7-4F6A-8843-9FEBA15E4969}"/>
          </ac:cxnSpMkLst>
        </pc:cxn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23:35.148" v="153"/>
        <pc:sldMkLst>
          <pc:docMk/>
          <pc:sldMk cId="0" sldId="272"/>
        </pc:sldMkLst>
        <pc:spChg chg="mod ord">
          <ac:chgData name="Johnson, Kathy" userId="S::kjohnson@gwinnetttech.edu::bc454295-a45c-4866-b0f4-dd150e906dc9" providerId="AD" clId="Web-{AF212216-5FFB-F443-B35F-02D2DD0BE2D2}" dt="2023-10-02T15:23:35.148" v="153"/>
          <ac:spMkLst>
            <pc:docMk/>
            <pc:sldMk cId="0" sldId="272"/>
            <ac:spMk id="2" creationId="{2328C6BC-DC58-4930-A0E0-EE4B6B1CB6A8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3:35.148" v="153"/>
          <ac:spMkLst>
            <pc:docMk/>
            <pc:sldMk cId="0" sldId="272"/>
            <ac:spMk id="36867" creationId="{E5AE3F23-76F4-4D11-B0D0-A7121357AEB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3:35.148" v="153"/>
          <ac:spMkLst>
            <pc:docMk/>
            <pc:sldMk cId="0" sldId="272"/>
            <ac:spMk id="36872" creationId="{CD306B45-25EE-434D-ABA9-A27B79320CF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3:35.148" v="153"/>
          <ac:spMkLst>
            <pc:docMk/>
            <pc:sldMk cId="0" sldId="272"/>
            <ac:spMk id="36874" creationId="{0A42F85E-4939-431E-8B4A-EC07C8E0AB65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23:35.148" v="153"/>
          <ac:grpSpMkLst>
            <pc:docMk/>
            <pc:sldMk cId="0" sldId="272"/>
            <ac:grpSpMk id="36878" creationId="{5D2B17EF-74EB-4C33-B2E2-8E727B2E7D68}"/>
          </ac:grpSpMkLst>
        </pc:grpChg>
        <pc:cxnChg chg="add">
          <ac:chgData name="Johnson, Kathy" userId="S::kjohnson@gwinnetttech.edu::bc454295-a45c-4866-b0f4-dd150e906dc9" providerId="AD" clId="Web-{AF212216-5FFB-F443-B35F-02D2DD0BE2D2}" dt="2023-10-02T15:23:35.148" v="153"/>
          <ac:cxnSpMkLst>
            <pc:docMk/>
            <pc:sldMk cId="0" sldId="272"/>
            <ac:cxnSpMk id="36876" creationId="{27EBB3F9-D6F7-4F6A-8843-9FEBA15E4969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22:34.084" v="147"/>
        <pc:sldMkLst>
          <pc:docMk/>
          <pc:sldMk cId="0" sldId="273"/>
        </pc:sldMkLst>
        <pc:spChg chg="mod ord">
          <ac:chgData name="Johnson, Kathy" userId="S::kjohnson@gwinnetttech.edu::bc454295-a45c-4866-b0f4-dd150e906dc9" providerId="AD" clId="Web-{AF212216-5FFB-F443-B35F-02D2DD0BE2D2}" dt="2023-10-02T15:22:34.084" v="147"/>
          <ac:spMkLst>
            <pc:docMk/>
            <pc:sldMk cId="0" sldId="273"/>
            <ac:spMk id="35844" creationId="{EEDDF2CD-1243-4536-A3E4-AEE0AA526F50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2:34.084" v="147"/>
          <ac:spMkLst>
            <pc:docMk/>
            <pc:sldMk cId="0" sldId="273"/>
            <ac:spMk id="486403" creationId="{FBF4685C-B589-44ED-A2A6-C8022EA95F76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22:34.084" v="147"/>
          <ac:spMkLst>
            <pc:docMk/>
            <pc:sldMk cId="0" sldId="273"/>
            <ac:spMk id="486408" creationId="{DCC583FC-3774-47D1-9A8B-E0DBA89CBF6F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22:34.084" v="147"/>
          <ac:spMkLst>
            <pc:docMk/>
            <pc:sldMk cId="0" sldId="273"/>
            <ac:spMk id="486438" creationId="{AECDF498-6F66-4565-9FB7-10767033377B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22:34.084" v="147"/>
          <ac:spMkLst>
            <pc:docMk/>
            <pc:sldMk cId="0" sldId="273"/>
            <ac:spMk id="486440" creationId="{E0779346-49CA-41C2-BD0A-62F2E1903A7B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2:34.084" v="147"/>
          <ac:spMkLst>
            <pc:docMk/>
            <pc:sldMk cId="0" sldId="273"/>
            <ac:spMk id="486445" creationId="{63C85234-2815-43E0-B6D4-85768D0724F8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2:34.084" v="147"/>
          <ac:spMkLst>
            <pc:docMk/>
            <pc:sldMk cId="0" sldId="273"/>
            <ac:spMk id="486475" creationId="{926D9C90-73C9-40EA-869D-5EB849F5F531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2:34.084" v="147"/>
          <ac:spMkLst>
            <pc:docMk/>
            <pc:sldMk cId="0" sldId="273"/>
            <ac:spMk id="486477" creationId="{44779D36-BCBC-4639-8333-249431E268FD}"/>
          </ac:spMkLst>
        </pc:spChg>
        <pc:grpChg chg="add del">
          <ac:chgData name="Johnson, Kathy" userId="S::kjohnson@gwinnetttech.edu::bc454295-a45c-4866-b0f4-dd150e906dc9" providerId="AD" clId="Web-{AF212216-5FFB-F443-B35F-02D2DD0BE2D2}" dt="2023-10-02T15:22:34.084" v="147"/>
          <ac:grpSpMkLst>
            <pc:docMk/>
            <pc:sldMk cId="0" sldId="273"/>
            <ac:grpSpMk id="486410" creationId="{E8DDDC38-A59D-4C57-BEAA-01E57BDEF44B}"/>
          </ac:grpSpMkLst>
        </pc:grpChg>
        <pc:grpChg chg="add del">
          <ac:chgData name="Johnson, Kathy" userId="S::kjohnson@gwinnetttech.edu::bc454295-a45c-4866-b0f4-dd150e906dc9" providerId="AD" clId="Web-{AF212216-5FFB-F443-B35F-02D2DD0BE2D2}" dt="2023-10-02T15:22:34.084" v="147"/>
          <ac:grpSpMkLst>
            <pc:docMk/>
            <pc:sldMk cId="0" sldId="273"/>
            <ac:grpSpMk id="486424" creationId="{44251A81-4530-41B5-B8FB-DC124AC02C24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22:34.084" v="147"/>
          <ac:grpSpMkLst>
            <pc:docMk/>
            <pc:sldMk cId="0" sldId="273"/>
            <ac:grpSpMk id="486447" creationId="{3020C834-9D29-48AC-A91B-93490076930E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22:34.084" v="147"/>
          <ac:grpSpMkLst>
            <pc:docMk/>
            <pc:sldMk cId="0" sldId="273"/>
            <ac:grpSpMk id="486461" creationId="{76E08E07-5618-4A92-AEEC-3091E37807BB}"/>
          </ac:grpSpMkLst>
        </pc:grpChg>
        <pc:picChg chg="mod ord">
          <ac:chgData name="Johnson, Kathy" userId="S::kjohnson@gwinnetttech.edu::bc454295-a45c-4866-b0f4-dd150e906dc9" providerId="AD" clId="Web-{AF212216-5FFB-F443-B35F-02D2DD0BE2D2}" dt="2023-10-02T15:22:34.084" v="147"/>
          <ac:picMkLst>
            <pc:docMk/>
            <pc:sldMk cId="0" sldId="273"/>
            <ac:picMk id="35842" creationId="{6325690E-3DE5-452C-B25E-0FC9D334AF20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23:39.726" v="154"/>
        <pc:sldMkLst>
          <pc:docMk/>
          <pc:sldMk cId="0" sldId="274"/>
        </pc:sldMkLst>
        <pc:spChg chg="mod ord">
          <ac:chgData name="Johnson, Kathy" userId="S::kjohnson@gwinnetttech.edu::bc454295-a45c-4866-b0f4-dd150e906dc9" providerId="AD" clId="Web-{AF212216-5FFB-F443-B35F-02D2DD0BE2D2}" dt="2023-10-02T15:23:39.726" v="154"/>
          <ac:spMkLst>
            <pc:docMk/>
            <pc:sldMk cId="0" sldId="274"/>
            <ac:spMk id="2" creationId="{E6D8D819-2CEA-4700-A419-25A6CD4AE8B1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3:39.726" v="154"/>
          <ac:spMkLst>
            <pc:docMk/>
            <pc:sldMk cId="0" sldId="274"/>
            <ac:spMk id="37891" creationId="{504172C7-7DAD-490C-8041-AA90DD7EE6D8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3:39.726" v="154"/>
          <ac:spMkLst>
            <pc:docMk/>
            <pc:sldMk cId="0" sldId="274"/>
            <ac:spMk id="37896" creationId="{CD306B45-25EE-434D-ABA9-A27B79320CF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3:39.726" v="154"/>
          <ac:spMkLst>
            <pc:docMk/>
            <pc:sldMk cId="0" sldId="274"/>
            <ac:spMk id="37898" creationId="{0A42F85E-4939-431E-8B4A-EC07C8E0AB65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23:39.726" v="154"/>
          <ac:grpSpMkLst>
            <pc:docMk/>
            <pc:sldMk cId="0" sldId="274"/>
            <ac:grpSpMk id="37902" creationId="{5D2B17EF-74EB-4C33-B2E2-8E727B2E7D68}"/>
          </ac:grpSpMkLst>
        </pc:grpChg>
        <pc:cxnChg chg="add">
          <ac:chgData name="Johnson, Kathy" userId="S::kjohnson@gwinnetttech.edu::bc454295-a45c-4866-b0f4-dd150e906dc9" providerId="AD" clId="Web-{AF212216-5FFB-F443-B35F-02D2DD0BE2D2}" dt="2023-10-02T15:23:39.726" v="154"/>
          <ac:cxnSpMkLst>
            <pc:docMk/>
            <pc:sldMk cId="0" sldId="274"/>
            <ac:cxnSpMk id="37900" creationId="{27EBB3F9-D6F7-4F6A-8843-9FEBA15E4969}"/>
          </ac:cxnSpMkLst>
        </pc:cxn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25:46.870" v="165"/>
        <pc:sldMkLst>
          <pc:docMk/>
          <pc:sldMk cId="0" sldId="275"/>
        </pc:sldMkLst>
        <pc:spChg chg="mod ord">
          <ac:chgData name="Johnson, Kathy" userId="S::kjohnson@gwinnetttech.edu::bc454295-a45c-4866-b0f4-dd150e906dc9" providerId="AD" clId="Web-{AF212216-5FFB-F443-B35F-02D2DD0BE2D2}" dt="2023-10-02T15:25:46.870" v="165"/>
          <ac:spMkLst>
            <pc:docMk/>
            <pc:sldMk cId="0" sldId="275"/>
            <ac:spMk id="2" creationId="{FBE192C0-8CF4-495C-95B3-F3F25EF63DA9}"/>
          </ac:spMkLst>
        </pc:spChg>
        <pc:spChg chg="del mod ord">
          <ac:chgData name="Johnson, Kathy" userId="S::kjohnson@gwinnetttech.edu::bc454295-a45c-4866-b0f4-dd150e906dc9" providerId="AD" clId="Web-{AF212216-5FFB-F443-B35F-02D2DD0BE2D2}" dt="2023-10-02T15:25:46.870" v="165"/>
          <ac:spMkLst>
            <pc:docMk/>
            <pc:sldMk cId="0" sldId="275"/>
            <ac:spMk id="40963" creationId="{7FB9F507-AE94-49F6-A3F9-56E61672A791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5:46.870" v="165"/>
          <ac:spMkLst>
            <pc:docMk/>
            <pc:sldMk cId="0" sldId="275"/>
            <ac:spMk id="40969" creationId="{B5E4CBEC-18A2-4509-A45D-D5E653582CED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5:46.870" v="165"/>
          <ac:spMkLst>
            <pc:docMk/>
            <pc:sldMk cId="0" sldId="275"/>
            <ac:spMk id="40971" creationId="{0A5EA4A7-4381-4FC6-AA9A-C9EA77B84F8A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5:46.870" v="165"/>
          <ac:spMkLst>
            <pc:docMk/>
            <pc:sldMk cId="0" sldId="275"/>
            <ac:spMk id="40973" creationId="{E6295D53-0474-4725-85BE-1F15FCC2D97F}"/>
          </ac:spMkLst>
        </pc:spChg>
        <pc:graphicFrameChg chg="add">
          <ac:chgData name="Johnson, Kathy" userId="S::kjohnson@gwinnetttech.edu::bc454295-a45c-4866-b0f4-dd150e906dc9" providerId="AD" clId="Web-{AF212216-5FFB-F443-B35F-02D2DD0BE2D2}" dt="2023-10-02T15:25:46.870" v="165"/>
          <ac:graphicFrameMkLst>
            <pc:docMk/>
            <pc:sldMk cId="0" sldId="275"/>
            <ac:graphicFrameMk id="40965" creationId="{8895D7F9-AB81-1E6F-5FC8-347C20C01168}"/>
          </ac:graphicFrameMkLst>
        </pc:graphicFrame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25:07.416" v="164" actId="20577"/>
        <pc:sldMkLst>
          <pc:docMk/>
          <pc:sldMk cId="0" sldId="276"/>
        </pc:sldMkLst>
        <pc:spChg chg="mod ord">
          <ac:chgData name="Johnson, Kathy" userId="S::kjohnson@gwinnetttech.edu::bc454295-a45c-4866-b0f4-dd150e906dc9" providerId="AD" clId="Web-{AF212216-5FFB-F443-B35F-02D2DD0BE2D2}" dt="2023-10-02T15:24:34.259" v="161"/>
          <ac:spMkLst>
            <pc:docMk/>
            <pc:sldMk cId="0" sldId="276"/>
            <ac:spMk id="39940" creationId="{AEA8B51A-7D08-4B9B-A450-85B3D145CD72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5:07.416" v="164" actId="20577"/>
          <ac:spMkLst>
            <pc:docMk/>
            <pc:sldMk cId="0" sldId="276"/>
            <ac:spMk id="486403" creationId="{36733567-2DA6-43F5-A174-D15F3009E06C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4:34.259" v="161"/>
          <ac:spMkLst>
            <pc:docMk/>
            <pc:sldMk cId="0" sldId="276"/>
            <ac:spMk id="486408" creationId="{11851F7E-1FA4-429B-8346-D74AB7D48DDC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4:34.259" v="161"/>
          <ac:spMkLst>
            <pc:docMk/>
            <pc:sldMk cId="0" sldId="276"/>
            <ac:spMk id="486438" creationId="{786038CD-5A86-4D1C-BDDF-95136A583F0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4:34.259" v="161"/>
          <ac:spMkLst>
            <pc:docMk/>
            <pc:sldMk cId="0" sldId="276"/>
            <ac:spMk id="486440" creationId="{A06BEFDB-A93F-46A4-9393-364D051EEDC3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24:34.259" v="161"/>
          <ac:grpSpMkLst>
            <pc:docMk/>
            <pc:sldMk cId="0" sldId="276"/>
            <ac:grpSpMk id="486410" creationId="{8EE8933F-CE40-492C-A124-59A9BB2EA45F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24:34.259" v="161"/>
          <ac:grpSpMkLst>
            <pc:docMk/>
            <pc:sldMk cId="0" sldId="276"/>
            <ac:grpSpMk id="486424" creationId="{1B871EAB-8A69-408E-B593-068341C7DBCC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24:34.259" v="161"/>
          <ac:picMkLst>
            <pc:docMk/>
            <pc:sldMk cId="0" sldId="276"/>
            <ac:picMk id="39938" creationId="{87D8F339-5E9E-4782-9A0E-D4B9F7AF6B4D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12:14.414" v="67"/>
        <pc:sldMkLst>
          <pc:docMk/>
          <pc:sldMk cId="0" sldId="277"/>
        </pc:sldMkLst>
        <pc:spChg chg="del mod ord">
          <ac:chgData name="Johnson, Kathy" userId="S::kjohnson@gwinnetttech.edu::bc454295-a45c-4866-b0f4-dd150e906dc9" providerId="AD" clId="Web-{AF212216-5FFB-F443-B35F-02D2DD0BE2D2}" dt="2023-10-02T15:12:08.383" v="65"/>
          <ac:spMkLst>
            <pc:docMk/>
            <pc:sldMk cId="0" sldId="277"/>
            <ac:spMk id="2" creationId="{EFC4E3D4-DC2C-4F13-A416-E2EDED99FE79}"/>
          </ac:spMkLst>
        </pc:spChg>
        <pc:spChg chg="del mod ord">
          <ac:chgData name="Johnson, Kathy" userId="S::kjohnson@gwinnetttech.edu::bc454295-a45c-4866-b0f4-dd150e906dc9" providerId="AD" clId="Web-{AF212216-5FFB-F443-B35F-02D2DD0BE2D2}" dt="2023-10-02T15:12:10.148" v="66"/>
          <ac:spMkLst>
            <pc:docMk/>
            <pc:sldMk cId="0" sldId="277"/>
            <ac:spMk id="12291" creationId="{6362D466-2F59-484E-99FB-24A7498E9030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2:14.414" v="67"/>
          <ac:spMkLst>
            <pc:docMk/>
            <pc:sldMk cId="0" sldId="277"/>
            <ac:spMk id="12326" creationId="{62631CC7-E8DA-4782-ADDD-F97B25E404A1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2:14.414" v="67"/>
          <ac:spMkLst>
            <pc:docMk/>
            <pc:sldMk cId="0" sldId="277"/>
            <ac:spMk id="12328" creationId="{5D16879A-58B6-4F6B-8688-42B28FE10DF5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2:14.414" v="67"/>
          <ac:spMkLst>
            <pc:docMk/>
            <pc:sldMk cId="0" sldId="277"/>
            <ac:spMk id="12330" creationId="{4C65EF45-751F-4B16-8EF6-0D1382C9DA5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2:14.414" v="67"/>
          <ac:spMkLst>
            <pc:docMk/>
            <pc:sldMk cId="0" sldId="277"/>
            <ac:spMk id="12332" creationId="{410D52FB-FECF-4A00-8723-C495FDB745E9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12:14.414" v="67"/>
          <ac:grpSpMkLst>
            <pc:docMk/>
            <pc:sldMk cId="0" sldId="277"/>
            <ac:grpSpMk id="12298" creationId="{F01E7660-30BE-4AD1-939C-8ABBC66EC797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12:14.414" v="67"/>
          <ac:grpSpMkLst>
            <pc:docMk/>
            <pc:sldMk cId="0" sldId="277"/>
            <ac:grpSpMk id="12312" creationId="{E2F0A64F-6E97-407F-905F-CFB60C876A03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12:14.414" v="67"/>
          <ac:picMkLst>
            <pc:docMk/>
            <pc:sldMk cId="0" sldId="277"/>
            <ac:picMk id="12292" creationId="{34D6AA36-7AF3-4CBD-AE6B-3B5B453AB1B5}"/>
          </ac:picMkLst>
        </pc:picChg>
        <pc:picChg chg="mod">
          <ac:chgData name="Johnson, Kathy" userId="S::kjohnson@gwinnetttech.edu::bc454295-a45c-4866-b0f4-dd150e906dc9" providerId="AD" clId="Web-{AF212216-5FFB-F443-B35F-02D2DD0BE2D2}" dt="2023-10-02T15:12:14.414" v="67"/>
          <ac:picMkLst>
            <pc:docMk/>
            <pc:sldMk cId="0" sldId="277"/>
            <ac:picMk id="12293" creationId="{F0E481AD-2DCB-4CC2-82F8-E89946500185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08:26.253" v="22" actId="1076"/>
        <pc:sldMkLst>
          <pc:docMk/>
          <pc:sldMk cId="0" sldId="279"/>
        </pc:sldMkLst>
        <pc:spChg chg="mod ord">
          <ac:chgData name="Johnson, Kathy" userId="S::kjohnson@gwinnetttech.edu::bc454295-a45c-4866-b0f4-dd150e906dc9" providerId="AD" clId="Web-{AF212216-5FFB-F443-B35F-02D2DD0BE2D2}" dt="2023-10-02T15:08:09.502" v="19"/>
          <ac:spMkLst>
            <pc:docMk/>
            <pc:sldMk cId="0" sldId="279"/>
            <ac:spMk id="2" creationId="{D458F632-A71A-468F-9D80-D1E19DB1AA00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08:26.253" v="22" actId="1076"/>
          <ac:spMkLst>
            <pc:docMk/>
            <pc:sldMk cId="0" sldId="279"/>
            <ac:spMk id="9221" creationId="{AD5B85E7-4D73-4F5D-BE30-DBB2773B8BD6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08:09.502" v="19"/>
          <ac:spMkLst>
            <pc:docMk/>
            <pc:sldMk cId="0" sldId="279"/>
            <ac:spMk id="9254" creationId="{91D7BA48-C009-48C1-BA03-2BA26320AAF1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08:09.502" v="19"/>
          <ac:spMkLst>
            <pc:docMk/>
            <pc:sldMk cId="0" sldId="279"/>
            <ac:spMk id="9256" creationId="{9B95A8C9-F04B-41CE-A209-E4267A680195}"/>
          </ac:spMkLst>
        </pc:spChg>
        <pc:grpChg chg="add del">
          <ac:chgData name="Johnson, Kathy" userId="S::kjohnson@gwinnetttech.edu::bc454295-a45c-4866-b0f4-dd150e906dc9" providerId="AD" clId="Web-{AF212216-5FFB-F443-B35F-02D2DD0BE2D2}" dt="2023-10-02T15:08:09.502" v="19"/>
          <ac:grpSpMkLst>
            <pc:docMk/>
            <pc:sldMk cId="0" sldId="279"/>
            <ac:grpSpMk id="9226" creationId="{CD634F31-88A7-4E82-9070-D63A6428E020}"/>
          </ac:grpSpMkLst>
        </pc:grpChg>
        <pc:grpChg chg="add del">
          <ac:chgData name="Johnson, Kathy" userId="S::kjohnson@gwinnetttech.edu::bc454295-a45c-4866-b0f4-dd150e906dc9" providerId="AD" clId="Web-{AF212216-5FFB-F443-B35F-02D2DD0BE2D2}" dt="2023-10-02T15:08:09.502" v="19"/>
          <ac:grpSpMkLst>
            <pc:docMk/>
            <pc:sldMk cId="0" sldId="279"/>
            <ac:grpSpMk id="9240" creationId="{DE7C1789-56F1-4821-8CC9-343034A62ACF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08:15.159" v="20" actId="1076"/>
          <ac:picMkLst>
            <pc:docMk/>
            <pc:sldMk cId="0" sldId="279"/>
            <ac:picMk id="9219" creationId="{F3C6D8D4-A4D4-43A7-87B2-53AD1D46AD33}"/>
          </ac:picMkLst>
        </pc:picChg>
        <pc:picChg chg="mod">
          <ac:chgData name="Johnson, Kathy" userId="S::kjohnson@gwinnetttech.edu::bc454295-a45c-4866-b0f4-dd150e906dc9" providerId="AD" clId="Web-{AF212216-5FFB-F443-B35F-02D2DD0BE2D2}" dt="2023-10-02T15:08:20.112" v="21" actId="1076"/>
          <ac:picMkLst>
            <pc:docMk/>
            <pc:sldMk cId="0" sldId="279"/>
            <ac:picMk id="9220" creationId="{52C169E4-984B-431A-844B-B22CB636B625}"/>
          </ac:picMkLst>
        </pc:picChg>
      </pc:sldChg>
      <pc:sldChg chg="delSp modSp mod modClrScheme chgLayout">
        <pc:chgData name="Johnson, Kathy" userId="S::kjohnson@gwinnetttech.edu::bc454295-a45c-4866-b0f4-dd150e906dc9" providerId="AD" clId="Web-{AF212216-5FFB-F443-B35F-02D2DD0BE2D2}" dt="2023-10-02T15:14:45.433" v="86" actId="1076"/>
        <pc:sldMkLst>
          <pc:docMk/>
          <pc:sldMk cId="0" sldId="280"/>
        </pc:sldMkLst>
        <pc:spChg chg="mod ord">
          <ac:chgData name="Johnson, Kathy" userId="S::kjohnson@gwinnetttech.edu::bc454295-a45c-4866-b0f4-dd150e906dc9" providerId="AD" clId="Web-{AF212216-5FFB-F443-B35F-02D2DD0BE2D2}" dt="2023-10-02T15:14:30.167" v="84" actId="1076"/>
          <ac:spMkLst>
            <pc:docMk/>
            <pc:sldMk cId="0" sldId="280"/>
            <ac:spMk id="2" creationId="{888E314C-79C2-4008-AFA7-0143B2F2F3ED}"/>
          </ac:spMkLst>
        </pc:spChg>
        <pc:spChg chg="del mod ord">
          <ac:chgData name="Johnson, Kathy" userId="S::kjohnson@gwinnetttech.edu::bc454295-a45c-4866-b0f4-dd150e906dc9" providerId="AD" clId="Web-{AF212216-5FFB-F443-B35F-02D2DD0BE2D2}" dt="2023-10-02T15:13:52.869" v="76"/>
          <ac:spMkLst>
            <pc:docMk/>
            <pc:sldMk cId="0" sldId="280"/>
            <ac:spMk id="14339" creationId="{7D9FC86D-E905-4163-B3B2-84F46D8999A0}"/>
          </ac:spMkLst>
        </pc:spChg>
        <pc:picChg chg="mod">
          <ac:chgData name="Johnson, Kathy" userId="S::kjohnson@gwinnetttech.edu::bc454295-a45c-4866-b0f4-dd150e906dc9" providerId="AD" clId="Web-{AF212216-5FFB-F443-B35F-02D2DD0BE2D2}" dt="2023-10-02T15:14:45.433" v="86" actId="1076"/>
          <ac:picMkLst>
            <pc:docMk/>
            <pc:sldMk cId="0" sldId="280"/>
            <ac:picMk id="14340" creationId="{43404C44-599F-490E-88CF-8572B55BB3E4}"/>
          </ac:picMkLst>
        </pc:picChg>
      </pc:sldChg>
      <pc:sldChg chg="addSp modSp mod setBg modClrScheme chgLayout">
        <pc:chgData name="Johnson, Kathy" userId="S::kjohnson@gwinnetttech.edu::bc454295-a45c-4866-b0f4-dd150e906dc9" providerId="AD" clId="Web-{AF212216-5FFB-F443-B35F-02D2DD0BE2D2}" dt="2023-10-02T15:14:59.761" v="87"/>
        <pc:sldMkLst>
          <pc:docMk/>
          <pc:sldMk cId="0" sldId="281"/>
        </pc:sldMkLst>
        <pc:spChg chg="mod ord">
          <ac:chgData name="Johnson, Kathy" userId="S::kjohnson@gwinnetttech.edu::bc454295-a45c-4866-b0f4-dd150e906dc9" providerId="AD" clId="Web-{AF212216-5FFB-F443-B35F-02D2DD0BE2D2}" dt="2023-10-02T15:14:59.761" v="87"/>
          <ac:spMkLst>
            <pc:docMk/>
            <pc:sldMk cId="0" sldId="281"/>
            <ac:spMk id="2" creationId="{C90FB9B7-FC76-41CF-90FB-0CBBDBD6A1D5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14:59.761" v="87"/>
          <ac:spMkLst>
            <pc:docMk/>
            <pc:sldMk cId="0" sldId="281"/>
            <ac:spMk id="15363" creationId="{E4956805-C748-488B-838B-6548B470D008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4:59.761" v="87"/>
          <ac:spMkLst>
            <pc:docMk/>
            <pc:sldMk cId="0" sldId="281"/>
            <ac:spMk id="15369" creationId="{1EDD21E1-BAF0-4314-AB31-82ECB8AC9EA9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4:59.761" v="87"/>
          <ac:spMkLst>
            <pc:docMk/>
            <pc:sldMk cId="0" sldId="281"/>
            <ac:spMk id="15371" creationId="{FDC8619C-F25D-468E-95FA-2A2151D7DDD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4:59.761" v="87"/>
          <ac:spMkLst>
            <pc:docMk/>
            <pc:sldMk cId="0" sldId="281"/>
            <ac:spMk id="15373" creationId="{7D9439D6-DEAD-4CEB-A61B-BE3D64D1B598}"/>
          </ac:spMkLst>
        </pc:spChg>
        <pc:picChg chg="mod">
          <ac:chgData name="Johnson, Kathy" userId="S::kjohnson@gwinnetttech.edu::bc454295-a45c-4866-b0f4-dd150e906dc9" providerId="AD" clId="Web-{AF212216-5FFB-F443-B35F-02D2DD0BE2D2}" dt="2023-10-02T15:14:59.761" v="87"/>
          <ac:picMkLst>
            <pc:docMk/>
            <pc:sldMk cId="0" sldId="281"/>
            <ac:picMk id="15364" creationId="{CD8F87E3-4A4E-4AE6-8D38-8CF10EA4EBAF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17:14.155" v="104"/>
        <pc:sldMkLst>
          <pc:docMk/>
          <pc:sldMk cId="0" sldId="282"/>
        </pc:sldMkLst>
        <pc:spChg chg="del mod ord">
          <ac:chgData name="Johnson, Kathy" userId="S::kjohnson@gwinnetttech.edu::bc454295-a45c-4866-b0f4-dd150e906dc9" providerId="AD" clId="Web-{AF212216-5FFB-F443-B35F-02D2DD0BE2D2}" dt="2023-10-02T15:16:53.780" v="100"/>
          <ac:spMkLst>
            <pc:docMk/>
            <pc:sldMk cId="0" sldId="282"/>
            <ac:spMk id="2" creationId="{66EAD626-CBBF-4AC0-8E86-6D8E085491B5}"/>
          </ac:spMkLst>
        </pc:spChg>
        <pc:spChg chg="del mod ord">
          <ac:chgData name="Johnson, Kathy" userId="S::kjohnson@gwinnetttech.edu::bc454295-a45c-4866-b0f4-dd150e906dc9" providerId="AD" clId="Web-{AF212216-5FFB-F443-B35F-02D2DD0BE2D2}" dt="2023-10-02T15:16:55.951" v="101"/>
          <ac:spMkLst>
            <pc:docMk/>
            <pc:sldMk cId="0" sldId="282"/>
            <ac:spMk id="19459" creationId="{7CA8799B-CD14-4BFF-95EF-CAAED8F703D4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7:14.155" v="104"/>
          <ac:spMkLst>
            <pc:docMk/>
            <pc:sldMk cId="0" sldId="282"/>
            <ac:spMk id="19493" creationId="{9FFA7C60-EEB5-45DC-B964-20A76F776EF5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7:14.155" v="104"/>
          <ac:spMkLst>
            <pc:docMk/>
            <pc:sldMk cId="0" sldId="282"/>
            <ac:spMk id="19495" creationId="{7D84F46B-82DB-461C-88AC-F6C66B593E2C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17:14.155" v="104"/>
          <ac:grpSpMkLst>
            <pc:docMk/>
            <pc:sldMk cId="0" sldId="282"/>
            <ac:grpSpMk id="19465" creationId="{58DF5B7A-7785-49C6-B4EB-252FF28C2132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17:14.155" v="104"/>
          <ac:grpSpMkLst>
            <pc:docMk/>
            <pc:sldMk cId="0" sldId="282"/>
            <ac:grpSpMk id="19479" creationId="{9F9B151E-1B34-4FA6-A53D-B92F787D9EAD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17:14.155" v="104"/>
          <ac:picMkLst>
            <pc:docMk/>
            <pc:sldMk cId="0" sldId="282"/>
            <ac:picMk id="19460" creationId="{E1F45B45-198B-4245-A055-E2F6E1F6AEBB}"/>
          </ac:picMkLst>
        </pc:picChg>
        <pc:picChg chg="del">
          <ac:chgData name="Johnson, Kathy" userId="S::kjohnson@gwinnetttech.edu::bc454295-a45c-4866-b0f4-dd150e906dc9" providerId="AD" clId="Web-{AF212216-5FFB-F443-B35F-02D2DD0BE2D2}" dt="2023-10-02T15:16:58.217" v="102"/>
          <ac:picMkLst>
            <pc:docMk/>
            <pc:sldMk cId="0" sldId="282"/>
            <ac:picMk id="19461" creationId="{A81E346B-54DE-417B-8148-A0FF95F58E21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20:03.362" v="129"/>
        <pc:sldMkLst>
          <pc:docMk/>
          <pc:sldMk cId="0" sldId="283"/>
        </pc:sldMkLst>
        <pc:spChg chg="del mod ord">
          <ac:chgData name="Johnson, Kathy" userId="S::kjohnson@gwinnetttech.edu::bc454295-a45c-4866-b0f4-dd150e906dc9" providerId="AD" clId="Web-{AF212216-5FFB-F443-B35F-02D2DD0BE2D2}" dt="2023-10-02T15:19:58.706" v="128"/>
          <ac:spMkLst>
            <pc:docMk/>
            <pc:sldMk cId="0" sldId="283"/>
            <ac:spMk id="29699" creationId="{BBCF3657-C78A-42DD-B2C3-3CB3F77C99EB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0:03.362" v="129"/>
          <ac:spMkLst>
            <pc:docMk/>
            <pc:sldMk cId="0" sldId="283"/>
            <ac:spMk id="484354" creationId="{7021766B-887D-4F5E-BE93-C0F56F686B44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03.362" v="129"/>
          <ac:spMkLst>
            <pc:docMk/>
            <pc:sldMk cId="0" sldId="283"/>
            <ac:spMk id="484387" creationId="{1996130F-9AB5-4DE9-8574-3AF891C5C17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03.362" v="129"/>
          <ac:spMkLst>
            <pc:docMk/>
            <pc:sldMk cId="0" sldId="283"/>
            <ac:spMk id="484389" creationId="{3623DEAC-F39C-45D6-86DC-1033F6429528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03.362" v="129"/>
          <ac:spMkLst>
            <pc:docMk/>
            <pc:sldMk cId="0" sldId="283"/>
            <ac:spMk id="484391" creationId="{A692209D-B607-46C3-8560-07AF72291659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03.362" v="129"/>
          <ac:spMkLst>
            <pc:docMk/>
            <pc:sldMk cId="0" sldId="283"/>
            <ac:spMk id="484393" creationId="{94874638-CF15-4908-BC4B-4908744D0BA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03.362" v="129"/>
          <ac:spMkLst>
            <pc:docMk/>
            <pc:sldMk cId="0" sldId="283"/>
            <ac:spMk id="484395" creationId="{5F1B8348-CD6E-4561-A704-C232D9A2676D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20:03.362" v="129"/>
          <ac:grpSpMkLst>
            <pc:docMk/>
            <pc:sldMk cId="0" sldId="283"/>
            <ac:grpSpMk id="484359" creationId="{166BF9EE-F7AC-4FA5-AC7E-001B3A642F75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20:03.362" v="129"/>
          <ac:grpSpMkLst>
            <pc:docMk/>
            <pc:sldMk cId="0" sldId="283"/>
            <ac:grpSpMk id="484373" creationId="{E312DBA5-56D8-42B2-BA94-28168C2A6703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20:03.362" v="129"/>
          <ac:picMkLst>
            <pc:docMk/>
            <pc:sldMk cId="0" sldId="283"/>
            <ac:picMk id="29700" creationId="{68D30274-9863-4EC8-B358-A7C3EAE91BB4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20:56.441" v="131"/>
        <pc:sldMkLst>
          <pc:docMk/>
          <pc:sldMk cId="0" sldId="284"/>
        </pc:sldMkLst>
        <pc:spChg chg="del mod ord">
          <ac:chgData name="Johnson, Kathy" userId="S::kjohnson@gwinnetttech.edu::bc454295-a45c-4866-b0f4-dd150e906dc9" providerId="AD" clId="Web-{AF212216-5FFB-F443-B35F-02D2DD0BE2D2}" dt="2023-10-02T15:20:53.863" v="130"/>
          <ac:spMkLst>
            <pc:docMk/>
            <pc:sldMk cId="0" sldId="284"/>
            <ac:spMk id="30723" creationId="{CE793548-7E85-43D0-BE3D-6FF412ADFF41}"/>
          </ac:spMkLst>
        </pc:spChg>
        <pc:spChg chg="mod ord">
          <ac:chgData name="Johnson, Kathy" userId="S::kjohnson@gwinnetttech.edu::bc454295-a45c-4866-b0f4-dd150e906dc9" providerId="AD" clId="Web-{AF212216-5FFB-F443-B35F-02D2DD0BE2D2}" dt="2023-10-02T15:20:56.441" v="131"/>
          <ac:spMkLst>
            <pc:docMk/>
            <pc:sldMk cId="0" sldId="284"/>
            <ac:spMk id="484354" creationId="{AE3CFD5B-8716-447F-9850-299AA743E36E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56.441" v="131"/>
          <ac:spMkLst>
            <pc:docMk/>
            <pc:sldMk cId="0" sldId="284"/>
            <ac:spMk id="484387" creationId="{1996130F-9AB5-4DE9-8574-3AF891C5C17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56.441" v="131"/>
          <ac:spMkLst>
            <pc:docMk/>
            <pc:sldMk cId="0" sldId="284"/>
            <ac:spMk id="484389" creationId="{3623DEAC-F39C-45D6-86DC-1033F6429528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56.441" v="131"/>
          <ac:spMkLst>
            <pc:docMk/>
            <pc:sldMk cId="0" sldId="284"/>
            <ac:spMk id="484391" creationId="{A692209D-B607-46C3-8560-07AF72291659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56.441" v="131"/>
          <ac:spMkLst>
            <pc:docMk/>
            <pc:sldMk cId="0" sldId="284"/>
            <ac:spMk id="484393" creationId="{94874638-CF15-4908-BC4B-4908744D0BA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0:56.441" v="131"/>
          <ac:spMkLst>
            <pc:docMk/>
            <pc:sldMk cId="0" sldId="284"/>
            <ac:spMk id="484395" creationId="{5F1B8348-CD6E-4561-A704-C232D9A2676D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20:56.441" v="131"/>
          <ac:grpSpMkLst>
            <pc:docMk/>
            <pc:sldMk cId="0" sldId="284"/>
            <ac:grpSpMk id="484359" creationId="{166BF9EE-F7AC-4FA5-AC7E-001B3A642F75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20:56.441" v="131"/>
          <ac:grpSpMkLst>
            <pc:docMk/>
            <pc:sldMk cId="0" sldId="284"/>
            <ac:grpSpMk id="484373" creationId="{E312DBA5-56D8-42B2-BA94-28168C2A6703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20:56.441" v="131"/>
          <ac:picMkLst>
            <pc:docMk/>
            <pc:sldMk cId="0" sldId="284"/>
            <ac:picMk id="30724" creationId="{234566BB-8AD8-43EE-AAC0-2B1C98BE9DFA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21:37.458" v="134"/>
        <pc:sldMkLst>
          <pc:docMk/>
          <pc:sldMk cId="0" sldId="285"/>
        </pc:sldMkLst>
        <pc:spChg chg="mod ord">
          <ac:chgData name="Johnson, Kathy" userId="S::kjohnson@gwinnetttech.edu::bc454295-a45c-4866-b0f4-dd150e906dc9" providerId="AD" clId="Web-{AF212216-5FFB-F443-B35F-02D2DD0BE2D2}" dt="2023-10-02T15:21:37.458" v="134"/>
          <ac:spMkLst>
            <pc:docMk/>
            <pc:sldMk cId="0" sldId="285"/>
            <ac:spMk id="2" creationId="{DE6D29E5-73BB-4774-B4C6-D04009E1AB7E}"/>
          </ac:spMkLst>
        </pc:spChg>
        <pc:spChg chg="del mod ord">
          <ac:chgData name="Johnson, Kathy" userId="S::kjohnson@gwinnetttech.edu::bc454295-a45c-4866-b0f4-dd150e906dc9" providerId="AD" clId="Web-{AF212216-5FFB-F443-B35F-02D2DD0BE2D2}" dt="2023-10-02T15:21:34.395" v="133"/>
          <ac:spMkLst>
            <pc:docMk/>
            <pc:sldMk cId="0" sldId="285"/>
            <ac:spMk id="32771" creationId="{98FCC3B4-BFC8-4C37-A615-993AD711E61A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37.458" v="134"/>
          <ac:spMkLst>
            <pc:docMk/>
            <pc:sldMk cId="0" sldId="285"/>
            <ac:spMk id="32805" creationId="{1996130F-9AB5-4DE9-8574-3AF891C5C172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37.458" v="134"/>
          <ac:spMkLst>
            <pc:docMk/>
            <pc:sldMk cId="0" sldId="285"/>
            <ac:spMk id="32807" creationId="{3623DEAC-F39C-45D6-86DC-1033F6429528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37.458" v="134"/>
          <ac:spMkLst>
            <pc:docMk/>
            <pc:sldMk cId="0" sldId="285"/>
            <ac:spMk id="32809" creationId="{A692209D-B607-46C3-8560-07AF72291659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37.458" v="134"/>
          <ac:spMkLst>
            <pc:docMk/>
            <pc:sldMk cId="0" sldId="285"/>
            <ac:spMk id="32811" creationId="{94874638-CF15-4908-BC4B-4908744D0BA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21:37.458" v="134"/>
          <ac:spMkLst>
            <pc:docMk/>
            <pc:sldMk cId="0" sldId="285"/>
            <ac:spMk id="32813" creationId="{5F1B8348-CD6E-4561-A704-C232D9A2676D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21:37.458" v="134"/>
          <ac:grpSpMkLst>
            <pc:docMk/>
            <pc:sldMk cId="0" sldId="285"/>
            <ac:grpSpMk id="32777" creationId="{166BF9EE-F7AC-4FA5-AC7E-001B3A642F75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21:37.458" v="134"/>
          <ac:grpSpMkLst>
            <pc:docMk/>
            <pc:sldMk cId="0" sldId="285"/>
            <ac:grpSpMk id="32791" creationId="{E312DBA5-56D8-42B2-BA94-28168C2A6703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21:37.458" v="134"/>
          <ac:picMkLst>
            <pc:docMk/>
            <pc:sldMk cId="0" sldId="285"/>
            <ac:picMk id="32772" creationId="{44DE69C1-ECCC-497C-92ED-BBBD0C31FE6F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17:49.281" v="108"/>
        <pc:sldMkLst>
          <pc:docMk/>
          <pc:sldMk cId="0" sldId="286"/>
        </pc:sldMkLst>
        <pc:spChg chg="del mod ord">
          <ac:chgData name="Johnson, Kathy" userId="S::kjohnson@gwinnetttech.edu::bc454295-a45c-4866-b0f4-dd150e906dc9" providerId="AD" clId="Web-{AF212216-5FFB-F443-B35F-02D2DD0BE2D2}" dt="2023-10-02T15:17:43.781" v="106"/>
          <ac:spMkLst>
            <pc:docMk/>
            <pc:sldMk cId="0" sldId="286"/>
            <ac:spMk id="2" creationId="{667C249C-E4A7-4474-A93D-3D588E038CD1}"/>
          </ac:spMkLst>
        </pc:spChg>
        <pc:spChg chg="del mod ord">
          <ac:chgData name="Johnson, Kathy" userId="S::kjohnson@gwinnetttech.edu::bc454295-a45c-4866-b0f4-dd150e906dc9" providerId="AD" clId="Web-{AF212216-5FFB-F443-B35F-02D2DD0BE2D2}" dt="2023-10-02T15:17:46.265" v="107"/>
          <ac:spMkLst>
            <pc:docMk/>
            <pc:sldMk cId="0" sldId="286"/>
            <ac:spMk id="21507" creationId="{F5DF9F4B-2AA6-4BEB-BEBE-1DD0BCD43B37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7:49.281" v="108"/>
          <ac:spMkLst>
            <pc:docMk/>
            <pc:sldMk cId="0" sldId="286"/>
            <ac:spMk id="21541" creationId="{9FFA7C60-EEB5-45DC-B964-20A76F776EF5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7:49.281" v="108"/>
          <ac:spMkLst>
            <pc:docMk/>
            <pc:sldMk cId="0" sldId="286"/>
            <ac:spMk id="21543" creationId="{7D84F46B-82DB-461C-88AC-F6C66B593E2C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17:49.281" v="108"/>
          <ac:grpSpMkLst>
            <pc:docMk/>
            <pc:sldMk cId="0" sldId="286"/>
            <ac:grpSpMk id="21513" creationId="{58DF5B7A-7785-49C6-B4EB-252FF28C2132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17:49.281" v="108"/>
          <ac:grpSpMkLst>
            <pc:docMk/>
            <pc:sldMk cId="0" sldId="286"/>
            <ac:grpSpMk id="21527" creationId="{9F9B151E-1B34-4FA6-A53D-B92F787D9EAD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17:49.281" v="108"/>
          <ac:picMkLst>
            <pc:docMk/>
            <pc:sldMk cId="0" sldId="286"/>
            <ac:picMk id="21508" creationId="{D43C9451-2BD9-43EE-A4CC-B7C4AE6BE66B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18:02.734" v="111"/>
        <pc:sldMkLst>
          <pc:docMk/>
          <pc:sldMk cId="0" sldId="287"/>
        </pc:sldMkLst>
        <pc:spChg chg="del mod ord">
          <ac:chgData name="Johnson, Kathy" userId="S::kjohnson@gwinnetttech.edu::bc454295-a45c-4866-b0f4-dd150e906dc9" providerId="AD" clId="Web-{AF212216-5FFB-F443-B35F-02D2DD0BE2D2}" dt="2023-10-02T15:17:57.422" v="109"/>
          <ac:spMkLst>
            <pc:docMk/>
            <pc:sldMk cId="0" sldId="287"/>
            <ac:spMk id="2" creationId="{3732B1F0-ADEE-4258-8FB5-4F514EB08B72}"/>
          </ac:spMkLst>
        </pc:spChg>
        <pc:spChg chg="del mod ord">
          <ac:chgData name="Johnson, Kathy" userId="S::kjohnson@gwinnetttech.edu::bc454295-a45c-4866-b0f4-dd150e906dc9" providerId="AD" clId="Web-{AF212216-5FFB-F443-B35F-02D2DD0BE2D2}" dt="2023-10-02T15:17:59.844" v="110"/>
          <ac:spMkLst>
            <pc:docMk/>
            <pc:sldMk cId="0" sldId="287"/>
            <ac:spMk id="22531" creationId="{E58A0F58-25E1-4EFE-B6CD-2A4B16E1B466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8:02.734" v="111"/>
          <ac:spMkLst>
            <pc:docMk/>
            <pc:sldMk cId="0" sldId="287"/>
            <ac:spMk id="22565" creationId="{9FFA7C60-EEB5-45DC-B964-20A76F776EF5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8:02.734" v="111"/>
          <ac:spMkLst>
            <pc:docMk/>
            <pc:sldMk cId="0" sldId="287"/>
            <ac:spMk id="22567" creationId="{7D84F46B-82DB-461C-88AC-F6C66B593E2C}"/>
          </ac:spMkLst>
        </pc:spChg>
        <pc:grpChg chg="add">
          <ac:chgData name="Johnson, Kathy" userId="S::kjohnson@gwinnetttech.edu::bc454295-a45c-4866-b0f4-dd150e906dc9" providerId="AD" clId="Web-{AF212216-5FFB-F443-B35F-02D2DD0BE2D2}" dt="2023-10-02T15:18:02.734" v="111"/>
          <ac:grpSpMkLst>
            <pc:docMk/>
            <pc:sldMk cId="0" sldId="287"/>
            <ac:grpSpMk id="22537" creationId="{58DF5B7A-7785-49C6-B4EB-252FF28C2132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18:02.734" v="111"/>
          <ac:grpSpMkLst>
            <pc:docMk/>
            <pc:sldMk cId="0" sldId="287"/>
            <ac:grpSpMk id="22551" creationId="{9F9B151E-1B34-4FA6-A53D-B92F787D9EAD}"/>
          </ac:grpSpMkLst>
        </pc:grpChg>
        <pc:picChg chg="mod">
          <ac:chgData name="Johnson, Kathy" userId="S::kjohnson@gwinnetttech.edu::bc454295-a45c-4866-b0f4-dd150e906dc9" providerId="AD" clId="Web-{AF212216-5FFB-F443-B35F-02D2DD0BE2D2}" dt="2023-10-02T15:18:02.734" v="111"/>
          <ac:picMkLst>
            <pc:docMk/>
            <pc:sldMk cId="0" sldId="287"/>
            <ac:picMk id="22532" creationId="{F04DA6B5-1B5E-4BE6-85A2-A8DD3EA586D6}"/>
          </ac:picMkLst>
        </pc:picChg>
      </pc:sldChg>
      <pc:sldChg chg="delSp modSp mod modClrScheme chgLayout">
        <pc:chgData name="Johnson, Kathy" userId="S::kjohnson@gwinnetttech.edu::bc454295-a45c-4866-b0f4-dd150e906dc9" providerId="AD" clId="Web-{AF212216-5FFB-F443-B35F-02D2DD0BE2D2}" dt="2023-10-02T15:15:17.387" v="89" actId="1076"/>
        <pc:sldMkLst>
          <pc:docMk/>
          <pc:sldMk cId="0" sldId="288"/>
        </pc:sldMkLst>
        <pc:spChg chg="del mod ord">
          <ac:chgData name="Johnson, Kathy" userId="S::kjohnson@gwinnetttech.edu::bc454295-a45c-4866-b0f4-dd150e906dc9" providerId="AD" clId="Web-{AF212216-5FFB-F443-B35F-02D2DD0BE2D2}" dt="2023-10-02T15:15:08.855" v="88"/>
          <ac:spMkLst>
            <pc:docMk/>
            <pc:sldMk cId="0" sldId="288"/>
            <ac:spMk id="2" creationId="{07809CA1-0ECD-43EA-A5CC-3CB1F470F6E1}"/>
          </ac:spMkLst>
        </pc:spChg>
        <pc:picChg chg="mod ord">
          <ac:chgData name="Johnson, Kathy" userId="S::kjohnson@gwinnetttech.edu::bc454295-a45c-4866-b0f4-dd150e906dc9" providerId="AD" clId="Web-{AF212216-5FFB-F443-B35F-02D2DD0BE2D2}" dt="2023-10-02T15:15:17.387" v="89" actId="1076"/>
          <ac:picMkLst>
            <pc:docMk/>
            <pc:sldMk cId="0" sldId="288"/>
            <ac:picMk id="16387" creationId="{3F716780-02AF-447C-8536-D01C9D45D4B0}"/>
          </ac:picMkLst>
        </pc:picChg>
      </pc:sldChg>
      <pc:sldChg chg="delSp modSp mod modClrScheme chgLayout">
        <pc:chgData name="Johnson, Kathy" userId="S::kjohnson@gwinnetttech.edu::bc454295-a45c-4866-b0f4-dd150e906dc9" providerId="AD" clId="Web-{AF212216-5FFB-F443-B35F-02D2DD0BE2D2}" dt="2023-10-02T15:15:47.544" v="92"/>
        <pc:sldMkLst>
          <pc:docMk/>
          <pc:sldMk cId="0" sldId="289"/>
        </pc:sldMkLst>
        <pc:spChg chg="del mod ord">
          <ac:chgData name="Johnson, Kathy" userId="S::kjohnson@gwinnetttech.edu::bc454295-a45c-4866-b0f4-dd150e906dc9" providerId="AD" clId="Web-{AF212216-5FFB-F443-B35F-02D2DD0BE2D2}" dt="2023-10-02T15:15:28.559" v="90"/>
          <ac:spMkLst>
            <pc:docMk/>
            <pc:sldMk cId="0" sldId="289"/>
            <ac:spMk id="2" creationId="{EC0E3682-1337-493A-B72B-41D90E766B51}"/>
          </ac:spMkLst>
        </pc:spChg>
        <pc:spChg chg="del">
          <ac:chgData name="Johnson, Kathy" userId="S::kjohnson@gwinnetttech.edu::bc454295-a45c-4866-b0f4-dd150e906dc9" providerId="AD" clId="Web-{AF212216-5FFB-F443-B35F-02D2DD0BE2D2}" dt="2023-10-02T15:15:47.544" v="92"/>
          <ac:spMkLst>
            <pc:docMk/>
            <pc:sldMk cId="0" sldId="289"/>
            <ac:spMk id="17412" creationId="{7FF283C2-E67A-44AD-8557-2DBEEE073FDA}"/>
          </ac:spMkLst>
        </pc:spChg>
        <pc:picChg chg="mod ord">
          <ac:chgData name="Johnson, Kathy" userId="S::kjohnson@gwinnetttech.edu::bc454295-a45c-4866-b0f4-dd150e906dc9" providerId="AD" clId="Web-{AF212216-5FFB-F443-B35F-02D2DD0BE2D2}" dt="2023-10-02T15:15:32.356" v="91" actId="1076"/>
          <ac:picMkLst>
            <pc:docMk/>
            <pc:sldMk cId="0" sldId="289"/>
            <ac:picMk id="17411" creationId="{21B815AA-5C4D-4C2A-9877-F5FB94B1A877}"/>
          </ac:picMkLst>
        </pc:picChg>
      </pc:sldChg>
      <pc:sldChg chg="modSp mod modClrScheme chgLayout">
        <pc:chgData name="Johnson, Kathy" userId="S::kjohnson@gwinnetttech.edu::bc454295-a45c-4866-b0f4-dd150e906dc9" providerId="AD" clId="Web-{AF212216-5FFB-F443-B35F-02D2DD0BE2D2}" dt="2023-10-02T15:06:11.843" v="3"/>
        <pc:sldMkLst>
          <pc:docMk/>
          <pc:sldMk cId="0" sldId="290"/>
        </pc:sldMkLst>
        <pc:spChg chg="mod ord">
          <ac:chgData name="Johnson, Kathy" userId="S::kjohnson@gwinnetttech.edu::bc454295-a45c-4866-b0f4-dd150e906dc9" providerId="AD" clId="Web-{AF212216-5FFB-F443-B35F-02D2DD0BE2D2}" dt="2023-10-02T15:06:11.843" v="3"/>
          <ac:spMkLst>
            <pc:docMk/>
            <pc:sldMk cId="0" sldId="290"/>
            <ac:spMk id="2" creationId="{034147AB-2C8B-40D8-909D-94969A2A1C94}"/>
          </ac:spMkLst>
        </pc:spChg>
        <pc:picChg chg="mod ord">
          <ac:chgData name="Johnson, Kathy" userId="S::kjohnson@gwinnetttech.edu::bc454295-a45c-4866-b0f4-dd150e906dc9" providerId="AD" clId="Web-{AF212216-5FFB-F443-B35F-02D2DD0BE2D2}" dt="2023-10-02T15:06:11.843" v="3"/>
          <ac:picMkLst>
            <pc:docMk/>
            <pc:sldMk cId="0" sldId="290"/>
            <ac:picMk id="7" creationId="{62148DBA-D493-4C5C-A2C6-B3C2EABC97EF}"/>
          </ac:picMkLst>
        </pc:picChg>
      </pc:sldChg>
      <pc:sldChg chg="addSp delSp modSp mod setBg modClrScheme chgLayout">
        <pc:chgData name="Johnson, Kathy" userId="S::kjohnson@gwinnetttech.edu::bc454295-a45c-4866-b0f4-dd150e906dc9" providerId="AD" clId="Web-{AF212216-5FFB-F443-B35F-02D2DD0BE2D2}" dt="2023-10-02T15:19:20.455" v="122"/>
        <pc:sldMkLst>
          <pc:docMk/>
          <pc:sldMk cId="0" sldId="291"/>
        </pc:sldMkLst>
        <pc:spChg chg="add del mod ord">
          <ac:chgData name="Johnson, Kathy" userId="S::kjohnson@gwinnetttech.edu::bc454295-a45c-4866-b0f4-dd150e906dc9" providerId="AD" clId="Web-{AF212216-5FFB-F443-B35F-02D2DD0BE2D2}" dt="2023-10-02T15:19:20.455" v="122"/>
          <ac:spMkLst>
            <pc:docMk/>
            <pc:sldMk cId="0" sldId="291"/>
            <ac:spMk id="2" creationId="{AE94ABCE-4D3F-4447-99AB-34F29D8FEF76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9:05.361" v="119"/>
          <ac:spMkLst>
            <pc:docMk/>
            <pc:sldMk cId="0" sldId="291"/>
            <ac:spMk id="11" creationId="{F31D5414-27F2-AD86-A056-7D3824081974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9:05.361" v="119"/>
          <ac:spMkLst>
            <pc:docMk/>
            <pc:sldMk cId="0" sldId="291"/>
            <ac:spMk id="14" creationId="{8BD30EA2-8070-48EC-BC41-2869CA1A91C1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9:05.361" v="119"/>
          <ac:spMkLst>
            <pc:docMk/>
            <pc:sldMk cId="0" sldId="291"/>
            <ac:spMk id="16" creationId="{BF40D12C-3EB2-43EA-A6B2-81D132519004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9:05.361" v="119"/>
          <ac:spMkLst>
            <pc:docMk/>
            <pc:sldMk cId="0" sldId="291"/>
            <ac:spMk id="18" creationId="{A796071E-2EB3-4DB7-AC56-CCD969349845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9:17.986" v="121"/>
          <ac:spMkLst>
            <pc:docMk/>
            <pc:sldMk cId="0" sldId="291"/>
            <ac:spMk id="20" creationId="{FBFE3618-8387-4153-870E-99EA1B9784F5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9:17.986" v="121"/>
          <ac:spMkLst>
            <pc:docMk/>
            <pc:sldMk cId="0" sldId="291"/>
            <ac:spMk id="21" creationId="{BB99A42A-5548-4BB8-9115-A05821C360AB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9:17.986" v="121"/>
          <ac:spMkLst>
            <pc:docMk/>
            <pc:sldMk cId="0" sldId="291"/>
            <ac:spMk id="22" creationId="{4AA662D5-6185-4347-AE0E-DFF49BFED81F}"/>
          </ac:spMkLst>
        </pc:spChg>
        <pc:spChg chg="add del">
          <ac:chgData name="Johnson, Kathy" userId="S::kjohnson@gwinnetttech.edu::bc454295-a45c-4866-b0f4-dd150e906dc9" providerId="AD" clId="Web-{AF212216-5FFB-F443-B35F-02D2DD0BE2D2}" dt="2023-10-02T15:19:17.986" v="121"/>
          <ac:spMkLst>
            <pc:docMk/>
            <pc:sldMk cId="0" sldId="291"/>
            <ac:spMk id="23" creationId="{D49441E5-946F-46B3-BDD2-BAD088532367}"/>
          </ac:spMkLst>
        </pc:spChg>
        <pc:picChg chg="mod ord">
          <ac:chgData name="Johnson, Kathy" userId="S::kjohnson@gwinnetttech.edu::bc454295-a45c-4866-b0f4-dd150e906dc9" providerId="AD" clId="Web-{AF212216-5FFB-F443-B35F-02D2DD0BE2D2}" dt="2023-10-02T15:19:17.986" v="121"/>
          <ac:picMkLst>
            <pc:docMk/>
            <pc:sldMk cId="0" sldId="291"/>
            <ac:picMk id="7" creationId="{562695ED-AF76-4136-AD30-DB1A993E9932}"/>
          </ac:picMkLst>
        </pc:picChg>
      </pc:sldChg>
      <pc:sldChg chg="delSp modSp mod modClrScheme chgLayout">
        <pc:chgData name="Johnson, Kathy" userId="S::kjohnson@gwinnetttech.edu::bc454295-a45c-4866-b0f4-dd150e906dc9" providerId="AD" clId="Web-{AF212216-5FFB-F443-B35F-02D2DD0BE2D2}" dt="2023-10-02T15:18:26.360" v="114" actId="1076"/>
        <pc:sldMkLst>
          <pc:docMk/>
          <pc:sldMk cId="0" sldId="292"/>
        </pc:sldMkLst>
        <pc:spChg chg="del mod ord">
          <ac:chgData name="Johnson, Kathy" userId="S::kjohnson@gwinnetttech.edu::bc454295-a45c-4866-b0f4-dd150e906dc9" providerId="AD" clId="Web-{AF212216-5FFB-F443-B35F-02D2DD0BE2D2}" dt="2023-10-02T15:18:08.344" v="112"/>
          <ac:spMkLst>
            <pc:docMk/>
            <pc:sldMk cId="0" sldId="292"/>
            <ac:spMk id="2" creationId="{92EC9802-4758-4EE8-B39D-3D8907B1180D}"/>
          </ac:spMkLst>
        </pc:spChg>
        <pc:picChg chg="mod ord">
          <ac:chgData name="Johnson, Kathy" userId="S::kjohnson@gwinnetttech.edu::bc454295-a45c-4866-b0f4-dd150e906dc9" providerId="AD" clId="Web-{AF212216-5FFB-F443-B35F-02D2DD0BE2D2}" dt="2023-10-02T15:18:26.360" v="114" actId="1076"/>
          <ac:picMkLst>
            <pc:docMk/>
            <pc:sldMk cId="0" sldId="292"/>
            <ac:picMk id="23555" creationId="{B148D9C5-8871-49C9-A5A0-4A5F48396666}"/>
          </ac:picMkLst>
        </pc:picChg>
      </pc:sldChg>
      <pc:sldChg chg="delSp modSp mod modClrScheme chgLayout">
        <pc:chgData name="Johnson, Kathy" userId="S::kjohnson@gwinnetttech.edu::bc454295-a45c-4866-b0f4-dd150e906dc9" providerId="AD" clId="Web-{AF212216-5FFB-F443-B35F-02D2DD0BE2D2}" dt="2023-10-02T15:18:43.485" v="116" actId="1076"/>
        <pc:sldMkLst>
          <pc:docMk/>
          <pc:sldMk cId="0" sldId="293"/>
        </pc:sldMkLst>
        <pc:spChg chg="del mod ord">
          <ac:chgData name="Johnson, Kathy" userId="S::kjohnson@gwinnetttech.edu::bc454295-a45c-4866-b0f4-dd150e906dc9" providerId="AD" clId="Web-{AF212216-5FFB-F443-B35F-02D2DD0BE2D2}" dt="2023-10-02T15:18:35.047" v="115"/>
          <ac:spMkLst>
            <pc:docMk/>
            <pc:sldMk cId="0" sldId="293"/>
            <ac:spMk id="2" creationId="{4F40BF65-C27C-4DFA-9286-A8976ACD482D}"/>
          </ac:spMkLst>
        </pc:spChg>
        <pc:picChg chg="mod ord">
          <ac:chgData name="Johnson, Kathy" userId="S::kjohnson@gwinnetttech.edu::bc454295-a45c-4866-b0f4-dd150e906dc9" providerId="AD" clId="Web-{AF212216-5FFB-F443-B35F-02D2DD0BE2D2}" dt="2023-10-02T15:18:43.485" v="116" actId="1076"/>
          <ac:picMkLst>
            <pc:docMk/>
            <pc:sldMk cId="0" sldId="293"/>
            <ac:picMk id="24579" creationId="{BE59EB30-D706-4A5E-A7BA-AD9C76ABB827}"/>
          </ac:picMkLst>
        </pc:picChg>
      </pc:sldChg>
      <pc:sldChg chg="addSp delSp modSp add ord replId">
        <pc:chgData name="Johnson, Kathy" userId="S::kjohnson@gwinnetttech.edu::bc454295-a45c-4866-b0f4-dd150e906dc9" providerId="AD" clId="Web-{AF212216-5FFB-F443-B35F-02D2DD0BE2D2}" dt="2023-10-02T15:11:53.289" v="63" actId="20577"/>
        <pc:sldMkLst>
          <pc:docMk/>
          <pc:sldMk cId="3358937273" sldId="294"/>
        </pc:sldMkLst>
        <pc:spChg chg="mod">
          <ac:chgData name="Johnson, Kathy" userId="S::kjohnson@gwinnetttech.edu::bc454295-a45c-4866-b0f4-dd150e906dc9" providerId="AD" clId="Web-{AF212216-5FFB-F443-B35F-02D2DD0BE2D2}" dt="2023-10-02T15:11:53.289" v="63" actId="20577"/>
          <ac:spMkLst>
            <pc:docMk/>
            <pc:sldMk cId="3358937273" sldId="294"/>
            <ac:spMk id="8195" creationId="{7C5785F0-6022-493E-BDEE-9B45545A6EDF}"/>
          </ac:spMkLst>
        </pc:spChg>
        <pc:spChg chg="mod">
          <ac:chgData name="Johnson, Kathy" userId="S::kjohnson@gwinnetttech.edu::bc454295-a45c-4866-b0f4-dd150e906dc9" providerId="AD" clId="Web-{AF212216-5FFB-F443-B35F-02D2DD0BE2D2}" dt="2023-10-02T15:11:43.773" v="57" actId="20577"/>
          <ac:spMkLst>
            <pc:docMk/>
            <pc:sldMk cId="3358937273" sldId="294"/>
            <ac:spMk id="481282" creationId="{40B6FD7D-9C20-4A79-8CC5-9BB52C0FCCC4}"/>
          </ac:spMkLst>
        </pc:spChg>
        <pc:spChg chg="del">
          <ac:chgData name="Johnson, Kathy" userId="S::kjohnson@gwinnetttech.edu::bc454295-a45c-4866-b0f4-dd150e906dc9" providerId="AD" clId="Web-{AF212216-5FFB-F443-B35F-02D2DD0BE2D2}" dt="2023-10-02T15:11:35.241" v="56"/>
          <ac:spMkLst>
            <pc:docMk/>
            <pc:sldMk cId="3358937273" sldId="294"/>
            <ac:spMk id="481287" creationId="{CD306B45-25EE-434D-ABA9-A27B79320CFF}"/>
          </ac:spMkLst>
        </pc:spChg>
        <pc:spChg chg="del">
          <ac:chgData name="Johnson, Kathy" userId="S::kjohnson@gwinnetttech.edu::bc454295-a45c-4866-b0f4-dd150e906dc9" providerId="AD" clId="Web-{AF212216-5FFB-F443-B35F-02D2DD0BE2D2}" dt="2023-10-02T15:11:35.241" v="56"/>
          <ac:spMkLst>
            <pc:docMk/>
            <pc:sldMk cId="3358937273" sldId="294"/>
            <ac:spMk id="481289" creationId="{0A42F85E-4939-431E-8B4A-EC07C8E0AB65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1:35.241" v="56"/>
          <ac:spMkLst>
            <pc:docMk/>
            <pc:sldMk cId="3358937273" sldId="294"/>
            <ac:spMk id="481310" creationId="{CD306B45-25EE-434D-ABA9-A27B79320CFF}"/>
          </ac:spMkLst>
        </pc:spChg>
        <pc:spChg chg="add">
          <ac:chgData name="Johnson, Kathy" userId="S::kjohnson@gwinnetttech.edu::bc454295-a45c-4866-b0f4-dd150e906dc9" providerId="AD" clId="Web-{AF212216-5FFB-F443-B35F-02D2DD0BE2D2}" dt="2023-10-02T15:11:35.241" v="56"/>
          <ac:spMkLst>
            <pc:docMk/>
            <pc:sldMk cId="3358937273" sldId="294"/>
            <ac:spMk id="481312" creationId="{0A42F85E-4939-431E-8B4A-EC07C8E0AB65}"/>
          </ac:spMkLst>
        </pc:spChg>
        <pc:grpChg chg="del">
          <ac:chgData name="Johnson, Kathy" userId="S::kjohnson@gwinnetttech.edu::bc454295-a45c-4866-b0f4-dd150e906dc9" providerId="AD" clId="Web-{AF212216-5FFB-F443-B35F-02D2DD0BE2D2}" dt="2023-10-02T15:11:35.241" v="56"/>
          <ac:grpSpMkLst>
            <pc:docMk/>
            <pc:sldMk cId="3358937273" sldId="294"/>
            <ac:grpSpMk id="481293" creationId="{5D2B17EF-74EB-4C33-B2E2-8E727B2E7D68}"/>
          </ac:grpSpMkLst>
        </pc:grpChg>
        <pc:grpChg chg="add">
          <ac:chgData name="Johnson, Kathy" userId="S::kjohnson@gwinnetttech.edu::bc454295-a45c-4866-b0f4-dd150e906dc9" providerId="AD" clId="Web-{AF212216-5FFB-F443-B35F-02D2DD0BE2D2}" dt="2023-10-02T15:11:35.241" v="56"/>
          <ac:grpSpMkLst>
            <pc:docMk/>
            <pc:sldMk cId="3358937273" sldId="294"/>
            <ac:grpSpMk id="481316" creationId="{5D2B17EF-74EB-4C33-B2E2-8E727B2E7D68}"/>
          </ac:grpSpMkLst>
        </pc:grpChg>
        <pc:cxnChg chg="del">
          <ac:chgData name="Johnson, Kathy" userId="S::kjohnson@gwinnetttech.edu::bc454295-a45c-4866-b0f4-dd150e906dc9" providerId="AD" clId="Web-{AF212216-5FFB-F443-B35F-02D2DD0BE2D2}" dt="2023-10-02T15:11:35.241" v="56"/>
          <ac:cxnSpMkLst>
            <pc:docMk/>
            <pc:sldMk cId="3358937273" sldId="294"/>
            <ac:cxnSpMk id="481291" creationId="{27EBB3F9-D6F7-4F6A-8843-9FEBA15E4969}"/>
          </ac:cxnSpMkLst>
        </pc:cxnChg>
        <pc:cxnChg chg="add">
          <ac:chgData name="Johnson, Kathy" userId="S::kjohnson@gwinnetttech.edu::bc454295-a45c-4866-b0f4-dd150e906dc9" providerId="AD" clId="Web-{AF212216-5FFB-F443-B35F-02D2DD0BE2D2}" dt="2023-10-02T15:11:35.241" v="56"/>
          <ac:cxnSpMkLst>
            <pc:docMk/>
            <pc:sldMk cId="3358937273" sldId="294"/>
            <ac:cxnSpMk id="481314" creationId="{27EBB3F9-D6F7-4F6A-8843-9FEBA15E4969}"/>
          </ac:cxnSpMkLst>
        </pc:cxnChg>
      </pc:sldChg>
      <pc:sldMasterChg chg="del delSldLayout">
        <pc:chgData name="Johnson, Kathy" userId="S::kjohnson@gwinnetttech.edu::bc454295-a45c-4866-b0f4-dd150e906dc9" providerId="AD" clId="Web-{AF212216-5FFB-F443-B35F-02D2DD0BE2D2}" dt="2023-10-02T15:05:21.467" v="0"/>
        <pc:sldMasterMkLst>
          <pc:docMk/>
          <pc:sldMasterMk cId="0" sldId="2147483684"/>
        </pc:sldMasterMkLst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2703417624" sldId="2147483700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1442695420" sldId="2147483701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1440697142" sldId="2147483702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3502361823" sldId="2147483703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357872038" sldId="2147483704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4224315571" sldId="2147483705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1553035117" sldId="2147483706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1199698074" sldId="2147483707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1587692658" sldId="2147483708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4060987116" sldId="2147483709"/>
          </pc:sldLayoutMkLst>
        </pc:sldLayoutChg>
        <pc:sldLayoutChg chg="del">
          <pc:chgData name="Johnson, Kathy" userId="S::kjohnson@gwinnetttech.edu::bc454295-a45c-4866-b0f4-dd150e906dc9" providerId="AD" clId="Web-{AF212216-5FFB-F443-B35F-02D2DD0BE2D2}" dt="2023-10-02T15:05:21.467" v="0"/>
          <pc:sldLayoutMkLst>
            <pc:docMk/>
            <pc:sldMasterMk cId="0" sldId="2147483684"/>
            <pc:sldLayoutMk cId="1465492516" sldId="2147483710"/>
          </pc:sldLayoutMkLst>
        </pc:sldLayoutChg>
      </pc:sldMasterChg>
      <pc:sldMasterChg chg="add del addSldLayout delSldLayout modSldLayout">
        <pc:chgData name="Johnson, Kathy" userId="S::kjohnson@gwinnetttech.edu::bc454295-a45c-4866-b0f4-dd150e906dc9" providerId="AD" clId="Web-{AF212216-5FFB-F443-B35F-02D2DD0BE2D2}" dt="2023-10-02T15:05:37.874" v="1"/>
        <pc:sldMasterMkLst>
          <pc:docMk/>
          <pc:sldMasterMk cId="2782835438" sldId="2147483711"/>
        </pc:sldMasterMkLst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1619606184" sldId="2147483712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900219030" sldId="2147483713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3659857085" sldId="2147483714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213317919" sldId="2147483715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997655110" sldId="2147483716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2249076254" sldId="2147483717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3267745715" sldId="2147483718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1511085115" sldId="2147483719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2407485813" sldId="2147483720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4153589168" sldId="2147483721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4046189088" sldId="2147483722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3502576027" sldId="2147483723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1679332967" sldId="2147483724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621172287" sldId="2147483725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974632065" sldId="2147483726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37.874" v="1"/>
          <pc:sldLayoutMkLst>
            <pc:docMk/>
            <pc:sldMasterMk cId="2782835438" sldId="2147483711"/>
            <pc:sldLayoutMk cId="159807668" sldId="2147483727"/>
          </pc:sldLayoutMkLst>
        </pc:sldLayoutChg>
      </pc:sldMasterChg>
      <pc:sldMasterChg chg="add del addSldLayout delSldLayout modSldLayout">
        <pc:chgData name="Johnson, Kathy" userId="S::kjohnson@gwinnetttech.edu::bc454295-a45c-4866-b0f4-dd150e906dc9" providerId="AD" clId="Web-{AF212216-5FFB-F443-B35F-02D2DD0BE2D2}" dt="2023-10-02T15:05:47.280" v="2"/>
        <pc:sldMasterMkLst>
          <pc:docMk/>
          <pc:sldMasterMk cId="1134077607" sldId="2147483728"/>
        </pc:sldMasterMkLst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3885888455" sldId="2147483729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3025709808" sldId="2147483730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2913365657" sldId="2147483731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4193859408" sldId="2147483732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1863244850" sldId="2147483733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3438033633" sldId="2147483734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1712645832" sldId="2147483735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61561485" sldId="2147483736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805629669" sldId="2147483737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4152268366" sldId="2147483738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2295526296" sldId="2147483739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2366717462" sldId="2147483740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891138316" sldId="2147483741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67454752" sldId="2147483742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1372207383" sldId="2147483743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5:47.280" v="2"/>
          <pc:sldLayoutMkLst>
            <pc:docMk/>
            <pc:sldMasterMk cId="1134077607" sldId="2147483728"/>
            <pc:sldLayoutMk cId="2896079249" sldId="2147483744"/>
          </pc:sldLayoutMkLst>
        </pc:sldLayoutChg>
      </pc:sldMasterChg>
      <pc:sldMasterChg chg="add del addSldLayout delSldLayout modSldLayout">
        <pc:chgData name="Johnson, Kathy" userId="S::kjohnson@gwinnetttech.edu::bc454295-a45c-4866-b0f4-dd150e906dc9" providerId="AD" clId="Web-{AF212216-5FFB-F443-B35F-02D2DD0BE2D2}" dt="2023-10-02T15:06:11.843" v="3"/>
        <pc:sldMasterMkLst>
          <pc:docMk/>
          <pc:sldMasterMk cId="2746059131" sldId="2147483745"/>
        </pc:sldMasterMkLst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1667200654" sldId="2147483746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4215116794" sldId="2147483747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271476770" sldId="2147483748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3067134204" sldId="2147483749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2011172467" sldId="2147483750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4174039540" sldId="2147483751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1301687528" sldId="2147483752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1827681698" sldId="2147483753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3693010295" sldId="2147483754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1586175153" sldId="2147483755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645156488" sldId="2147483756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1966399038" sldId="2147483757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2290010940" sldId="2147483758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604239725" sldId="2147483759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1626707469" sldId="2147483760"/>
          </pc:sldLayoutMkLst>
        </pc:sldLayoutChg>
        <pc:sldLayoutChg chg="add del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746059131" sldId="2147483745"/>
            <pc:sldLayoutMk cId="1930977977" sldId="2147483761"/>
          </pc:sldLayoutMkLst>
        </pc:sldLayoutChg>
      </pc:sldMasterChg>
      <pc:sldMasterChg chg="add addSldLayout modSldLayout">
        <pc:chgData name="Johnson, Kathy" userId="S::kjohnson@gwinnetttech.edu::bc454295-a45c-4866-b0f4-dd150e906dc9" providerId="AD" clId="Web-{AF212216-5FFB-F443-B35F-02D2DD0BE2D2}" dt="2023-10-02T15:06:11.843" v="3"/>
        <pc:sldMasterMkLst>
          <pc:docMk/>
          <pc:sldMasterMk cId="2546614663" sldId="2147483762"/>
        </pc:sldMasterMkLst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895267943" sldId="2147483763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1315483598" sldId="2147483764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4230435544" sldId="2147483765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4057780173" sldId="2147483766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1442104251" sldId="2147483767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555005253" sldId="2147483768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4095322633" sldId="2147483769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3049952912" sldId="2147483770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570271335" sldId="2147483771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3243172241" sldId="2147483772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3878695634" sldId="2147483773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3193135218" sldId="2147483774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2133804493" sldId="2147483775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3182249296" sldId="2147483776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3544445764" sldId="2147483777"/>
          </pc:sldLayoutMkLst>
        </pc:sldLayoutChg>
        <pc:sldLayoutChg chg="add mod replId">
          <pc:chgData name="Johnson, Kathy" userId="S::kjohnson@gwinnetttech.edu::bc454295-a45c-4866-b0f4-dd150e906dc9" providerId="AD" clId="Web-{AF212216-5FFB-F443-B35F-02D2DD0BE2D2}" dt="2023-10-02T15:06:11.843" v="3"/>
          <pc:sldLayoutMkLst>
            <pc:docMk/>
            <pc:sldMasterMk cId="2546614663" sldId="2147483762"/>
            <pc:sldLayoutMk cId="4270200513" sldId="2147483778"/>
          </pc:sldLayoutMkLst>
        </pc:sldLayoutChg>
      </pc:sldMasterChg>
    </pc:docChg>
  </pc:docChgLst>
  <pc:docChgLst>
    <pc:chgData name="Johnson, Kathy" userId="bc454295-a45c-4866-b0f4-dd150e906dc9" providerId="ADAL" clId="{44E2B74B-D9D6-4DE1-8AE6-8F96542BFF0E}"/>
    <pc:docChg chg="undo redo custSel modSld">
      <pc:chgData name="Johnson, Kathy" userId="bc454295-a45c-4866-b0f4-dd150e906dc9" providerId="ADAL" clId="{44E2B74B-D9D6-4DE1-8AE6-8F96542BFF0E}" dt="2023-10-08T23:02:38.092" v="209" actId="1076"/>
      <pc:docMkLst>
        <pc:docMk/>
      </pc:docMkLst>
      <pc:sldChg chg="modSp mod">
        <pc:chgData name="Johnson, Kathy" userId="bc454295-a45c-4866-b0f4-dd150e906dc9" providerId="ADAL" clId="{44E2B74B-D9D6-4DE1-8AE6-8F96542BFF0E}" dt="2023-10-08T23:02:38.092" v="209" actId="1076"/>
        <pc:sldMkLst>
          <pc:docMk/>
          <pc:sldMk cId="0" sldId="259"/>
        </pc:sldMkLst>
        <pc:spChg chg="mod">
          <ac:chgData name="Johnson, Kathy" userId="bc454295-a45c-4866-b0f4-dd150e906dc9" providerId="ADAL" clId="{44E2B74B-D9D6-4DE1-8AE6-8F96542BFF0E}" dt="2023-10-08T23:02:13.861" v="196" actId="1076"/>
          <ac:spMkLst>
            <pc:docMk/>
            <pc:sldMk cId="0" sldId="259"/>
            <ac:spMk id="8195" creationId="{7C5785F0-6022-493E-BDEE-9B45545A6EDF}"/>
          </ac:spMkLst>
        </pc:spChg>
        <pc:spChg chg="mod">
          <ac:chgData name="Johnson, Kathy" userId="bc454295-a45c-4866-b0f4-dd150e906dc9" providerId="ADAL" clId="{44E2B74B-D9D6-4DE1-8AE6-8F96542BFF0E}" dt="2023-10-08T23:02:38.092" v="209" actId="1076"/>
          <ac:spMkLst>
            <pc:docMk/>
            <pc:sldMk cId="0" sldId="259"/>
            <ac:spMk id="481282" creationId="{40B6FD7D-9C20-4A79-8CC5-9BB52C0FCCC4}"/>
          </ac:spMkLst>
        </pc:spChg>
      </pc:sldChg>
      <pc:sldChg chg="modSp mod">
        <pc:chgData name="Johnson, Kathy" userId="bc454295-a45c-4866-b0f4-dd150e906dc9" providerId="ADAL" clId="{44E2B74B-D9D6-4DE1-8AE6-8F96542BFF0E}" dt="2023-10-08T23:02:19.288" v="208" actId="27636"/>
        <pc:sldMkLst>
          <pc:docMk/>
          <pc:sldMk cId="0" sldId="264"/>
        </pc:sldMkLst>
        <pc:spChg chg="mod">
          <ac:chgData name="Johnson, Kathy" userId="bc454295-a45c-4866-b0f4-dd150e906dc9" providerId="ADAL" clId="{44E2B74B-D9D6-4DE1-8AE6-8F96542BFF0E}" dt="2023-10-08T23:02:19.288" v="208" actId="27636"/>
          <ac:spMkLst>
            <pc:docMk/>
            <pc:sldMk cId="0" sldId="264"/>
            <ac:spMk id="486404" creationId="{1BA40531-F348-40FA-A654-F5915D8DF4D2}"/>
          </ac:spMkLst>
        </pc:spChg>
      </pc:sldChg>
      <pc:sldChg chg="modSp mod">
        <pc:chgData name="Johnson, Kathy" userId="bc454295-a45c-4866-b0f4-dd150e906dc9" providerId="ADAL" clId="{44E2B74B-D9D6-4DE1-8AE6-8F96542BFF0E}" dt="2023-10-08T23:02:13.936" v="205" actId="6549"/>
        <pc:sldMkLst>
          <pc:docMk/>
          <pc:sldMk cId="0" sldId="279"/>
        </pc:sldMkLst>
        <pc:spChg chg="mod">
          <ac:chgData name="Johnson, Kathy" userId="bc454295-a45c-4866-b0f4-dd150e906dc9" providerId="ADAL" clId="{44E2B74B-D9D6-4DE1-8AE6-8F96542BFF0E}" dt="2023-10-08T23:02:13.936" v="205" actId="6549"/>
          <ac:spMkLst>
            <pc:docMk/>
            <pc:sldMk cId="0" sldId="279"/>
            <ac:spMk id="9221" creationId="{AD5B85E7-4D73-4F5D-BE30-DBB2773B8BD6}"/>
          </ac:spMkLst>
        </pc:spChg>
        <pc:picChg chg="mod">
          <ac:chgData name="Johnson, Kathy" userId="bc454295-a45c-4866-b0f4-dd150e906dc9" providerId="ADAL" clId="{44E2B74B-D9D6-4DE1-8AE6-8F96542BFF0E}" dt="2023-10-08T23:02:13.871" v="197" actId="1076"/>
          <ac:picMkLst>
            <pc:docMk/>
            <pc:sldMk cId="0" sldId="279"/>
            <ac:picMk id="9220" creationId="{52C169E4-984B-431A-844B-B22CB636B625}"/>
          </ac:picMkLst>
        </pc:picChg>
      </pc:sldChg>
    </pc:docChg>
  </pc:docChgLst>
  <pc:docChgLst>
    <pc:chgData name="Johnson, Kathy" userId="S::kjohnson@gwinnetttech.edu::bc454295-a45c-4866-b0f4-dd150e906dc9" providerId="AD" clId="Web-{E7C40FFC-3273-F2FC-30D7-68CB85B4575C}"/>
    <pc:docChg chg="addSld delSld modSld sldOrd">
      <pc:chgData name="Johnson, Kathy" userId="S::kjohnson@gwinnetttech.edu::bc454295-a45c-4866-b0f4-dd150e906dc9" providerId="AD" clId="Web-{E7C40FFC-3273-F2FC-30D7-68CB85B4575C}" dt="2023-10-09T01:02:54.147" v="382"/>
      <pc:docMkLst>
        <pc:docMk/>
      </pc:docMkLst>
      <pc:sldChg chg="modSp">
        <pc:chgData name="Johnson, Kathy" userId="S::kjohnson@gwinnetttech.edu::bc454295-a45c-4866-b0f4-dd150e906dc9" providerId="AD" clId="Web-{E7C40FFC-3273-F2FC-30D7-68CB85B4575C}" dt="2023-10-08T23:10:38.994" v="49" actId="1076"/>
        <pc:sldMkLst>
          <pc:docMk/>
          <pc:sldMk cId="0" sldId="259"/>
        </pc:sldMkLst>
        <pc:spChg chg="mod">
          <ac:chgData name="Johnson, Kathy" userId="S::kjohnson@gwinnetttech.edu::bc454295-a45c-4866-b0f4-dd150e906dc9" providerId="AD" clId="Web-{E7C40FFC-3273-F2FC-30D7-68CB85B4575C}" dt="2023-10-08T23:10:38.994" v="49" actId="1076"/>
          <ac:spMkLst>
            <pc:docMk/>
            <pc:sldMk cId="0" sldId="259"/>
            <ac:spMk id="481282" creationId="{40B6FD7D-9C20-4A79-8CC5-9BB52C0FCCC4}"/>
          </ac:spMkLst>
        </pc:spChg>
      </pc:sldChg>
      <pc:sldChg chg="modSp">
        <pc:chgData name="Johnson, Kathy" userId="S::kjohnson@gwinnetttech.edu::bc454295-a45c-4866-b0f4-dd150e906dc9" providerId="AD" clId="Web-{E7C40FFC-3273-F2FC-30D7-68CB85B4575C}" dt="2023-10-08T23:08:38.741" v="46" actId="20577"/>
        <pc:sldMkLst>
          <pc:docMk/>
          <pc:sldMk cId="0" sldId="260"/>
        </pc:sldMkLst>
        <pc:spChg chg="mod">
          <ac:chgData name="Johnson, Kathy" userId="S::kjohnson@gwinnetttech.edu::bc454295-a45c-4866-b0f4-dd150e906dc9" providerId="AD" clId="Web-{E7C40FFC-3273-F2FC-30D7-68CB85B4575C}" dt="2023-10-08T23:08:38.741" v="46" actId="20577"/>
          <ac:spMkLst>
            <pc:docMk/>
            <pc:sldMk cId="0" sldId="260"/>
            <ac:spMk id="10243" creationId="{39600AC9-A781-459D-9964-D32AA9A962FB}"/>
          </ac:spMkLst>
        </pc:spChg>
      </pc:sldChg>
      <pc:sldChg chg="modSp del">
        <pc:chgData name="Johnson, Kathy" userId="S::kjohnson@gwinnetttech.edu::bc454295-a45c-4866-b0f4-dd150e906dc9" providerId="AD" clId="Web-{E7C40FFC-3273-F2FC-30D7-68CB85B4575C}" dt="2023-10-09T01:02:51.194" v="381"/>
        <pc:sldMkLst>
          <pc:docMk/>
          <pc:sldMk cId="0" sldId="265"/>
        </pc:sldMkLst>
        <pc:spChg chg="mod">
          <ac:chgData name="Johnson, Kathy" userId="S::kjohnson@gwinnetttech.edu::bc454295-a45c-4866-b0f4-dd150e906dc9" providerId="AD" clId="Web-{E7C40FFC-3273-F2FC-30D7-68CB85B4575C}" dt="2023-10-09T01:01:40.927" v="362" actId="20577"/>
          <ac:spMkLst>
            <pc:docMk/>
            <pc:sldMk cId="0" sldId="265"/>
            <ac:spMk id="41987" creationId="{4F601146-6E64-4274-B209-3A0B4EA1EA1D}"/>
          </ac:spMkLst>
        </pc:spChg>
      </pc:sldChg>
      <pc:sldChg chg="modSp">
        <pc:chgData name="Johnson, Kathy" userId="S::kjohnson@gwinnetttech.edu::bc454295-a45c-4866-b0f4-dd150e906dc9" providerId="AD" clId="Web-{E7C40FFC-3273-F2FC-30D7-68CB85B4575C}" dt="2023-10-08T23:54:36.920" v="151" actId="20577"/>
        <pc:sldMkLst>
          <pc:docMk/>
          <pc:sldMk cId="0" sldId="267"/>
        </pc:sldMkLst>
        <pc:spChg chg="mod">
          <ac:chgData name="Johnson, Kathy" userId="S::kjohnson@gwinnetttech.edu::bc454295-a45c-4866-b0f4-dd150e906dc9" providerId="AD" clId="Web-{E7C40FFC-3273-F2FC-30D7-68CB85B4575C}" dt="2023-10-08T23:54:36.920" v="151" actId="20577"/>
          <ac:spMkLst>
            <pc:docMk/>
            <pc:sldMk cId="0" sldId="267"/>
            <ac:spMk id="2" creationId="{209F3D38-8264-4F28-86C8-58F7D49EE7BA}"/>
          </ac:spMkLst>
        </pc:spChg>
      </pc:sldChg>
      <pc:sldChg chg="modSp">
        <pc:chgData name="Johnson, Kathy" userId="S::kjohnson@gwinnetttech.edu::bc454295-a45c-4866-b0f4-dd150e906dc9" providerId="AD" clId="Web-{E7C40FFC-3273-F2FC-30D7-68CB85B4575C}" dt="2023-10-08T23:59:52.960" v="176" actId="20577"/>
        <pc:sldMkLst>
          <pc:docMk/>
          <pc:sldMk cId="0" sldId="268"/>
        </pc:sldMkLst>
        <pc:spChg chg="mod">
          <ac:chgData name="Johnson, Kathy" userId="S::kjohnson@gwinnetttech.edu::bc454295-a45c-4866-b0f4-dd150e906dc9" providerId="AD" clId="Web-{E7C40FFC-3273-F2FC-30D7-68CB85B4575C}" dt="2023-10-08T23:59:52.960" v="176" actId="20577"/>
          <ac:spMkLst>
            <pc:docMk/>
            <pc:sldMk cId="0" sldId="268"/>
            <ac:spMk id="2" creationId="{8F1E024F-FAFF-41B9-9678-373F01F63DAE}"/>
          </ac:spMkLst>
        </pc:spChg>
      </pc:sldChg>
      <pc:sldChg chg="addSp delSp modSp mod setBg">
        <pc:chgData name="Johnson, Kathy" userId="S::kjohnson@gwinnetttech.edu::bc454295-a45c-4866-b0f4-dd150e906dc9" providerId="AD" clId="Web-{E7C40FFC-3273-F2FC-30D7-68CB85B4575C}" dt="2023-10-09T00:53:42.538" v="360"/>
        <pc:sldMkLst>
          <pc:docMk/>
          <pc:sldMk cId="0" sldId="269"/>
        </pc:sldMkLst>
        <pc:spChg chg="mod">
          <ac:chgData name="Johnson, Kathy" userId="S::kjohnson@gwinnetttech.edu::bc454295-a45c-4866-b0f4-dd150e906dc9" providerId="AD" clId="Web-{E7C40FFC-3273-F2FC-30D7-68CB85B4575C}" dt="2023-10-09T00:53:42.475" v="358"/>
          <ac:spMkLst>
            <pc:docMk/>
            <pc:sldMk cId="0" sldId="269"/>
            <ac:spMk id="2" creationId="{3BEF7829-36D3-4972-BC9D-723307CCD0B4}"/>
          </ac:spMkLst>
        </pc:spChg>
        <pc:spChg chg="del">
          <ac:chgData name="Johnson, Kathy" userId="S::kjohnson@gwinnetttech.edu::bc454295-a45c-4866-b0f4-dd150e906dc9" providerId="AD" clId="Web-{E7C40FFC-3273-F2FC-30D7-68CB85B4575C}" dt="2023-10-09T00:52:48.880" v="356"/>
          <ac:spMkLst>
            <pc:docMk/>
            <pc:sldMk cId="0" sldId="269"/>
            <ac:spMk id="27651" creationId="{4D60B77A-A5CD-4E63-8868-1D95E8CB1C5E}"/>
          </ac:spMkLst>
        </pc:spChg>
        <pc:spChg chg="add del">
          <ac:chgData name="Johnson, Kathy" userId="S::kjohnson@gwinnetttech.edu::bc454295-a45c-4866-b0f4-dd150e906dc9" providerId="AD" clId="Web-{E7C40FFC-3273-F2FC-30D7-68CB85B4575C}" dt="2023-10-09T00:53:42.538" v="360"/>
          <ac:spMkLst>
            <pc:docMk/>
            <pc:sldMk cId="0" sldId="269"/>
            <ac:spMk id="27656" creationId="{CD306B45-25EE-434D-ABA9-A27B79320CFF}"/>
          </ac:spMkLst>
        </pc:spChg>
        <pc:spChg chg="add del">
          <ac:chgData name="Johnson, Kathy" userId="S::kjohnson@gwinnetttech.edu::bc454295-a45c-4866-b0f4-dd150e906dc9" providerId="AD" clId="Web-{E7C40FFC-3273-F2FC-30D7-68CB85B4575C}" dt="2023-10-09T00:53:42.538" v="360"/>
          <ac:spMkLst>
            <pc:docMk/>
            <pc:sldMk cId="0" sldId="269"/>
            <ac:spMk id="27658" creationId="{0A42F85E-4939-431E-8B4A-EC07C8E0AB65}"/>
          </ac:spMkLst>
        </pc:spChg>
        <pc:spChg chg="add del">
          <ac:chgData name="Johnson, Kathy" userId="S::kjohnson@gwinnetttech.edu::bc454295-a45c-4866-b0f4-dd150e906dc9" providerId="AD" clId="Web-{E7C40FFC-3273-F2FC-30D7-68CB85B4575C}" dt="2023-10-09T00:53:42.475" v="358"/>
          <ac:spMkLst>
            <pc:docMk/>
            <pc:sldMk cId="0" sldId="269"/>
            <ac:spMk id="27681" creationId="{B5E4CBEC-18A2-4509-A45D-D5E653582CED}"/>
          </ac:spMkLst>
        </pc:spChg>
        <pc:spChg chg="add del">
          <ac:chgData name="Johnson, Kathy" userId="S::kjohnson@gwinnetttech.edu::bc454295-a45c-4866-b0f4-dd150e906dc9" providerId="AD" clId="Web-{E7C40FFC-3273-F2FC-30D7-68CB85B4575C}" dt="2023-10-09T00:53:42.475" v="358"/>
          <ac:spMkLst>
            <pc:docMk/>
            <pc:sldMk cId="0" sldId="269"/>
            <ac:spMk id="27683" creationId="{0A5EA4A7-4381-4FC6-AA9A-C9EA77B84F8A}"/>
          </ac:spMkLst>
        </pc:spChg>
        <pc:spChg chg="add del">
          <ac:chgData name="Johnson, Kathy" userId="S::kjohnson@gwinnetttech.edu::bc454295-a45c-4866-b0f4-dd150e906dc9" providerId="AD" clId="Web-{E7C40FFC-3273-F2FC-30D7-68CB85B4575C}" dt="2023-10-09T00:53:42.475" v="358"/>
          <ac:spMkLst>
            <pc:docMk/>
            <pc:sldMk cId="0" sldId="269"/>
            <ac:spMk id="27685" creationId="{E6295D53-0474-4725-85BE-1F15FCC2D97F}"/>
          </ac:spMkLst>
        </pc:spChg>
        <pc:spChg chg="add">
          <ac:chgData name="Johnson, Kathy" userId="S::kjohnson@gwinnetttech.edu::bc454295-a45c-4866-b0f4-dd150e906dc9" providerId="AD" clId="Web-{E7C40FFC-3273-F2FC-30D7-68CB85B4575C}" dt="2023-10-09T00:53:42.538" v="360"/>
          <ac:spMkLst>
            <pc:docMk/>
            <pc:sldMk cId="0" sldId="269"/>
            <ac:spMk id="27687" creationId="{CD306B45-25EE-434D-ABA9-A27B79320CFF}"/>
          </ac:spMkLst>
        </pc:spChg>
        <pc:spChg chg="add">
          <ac:chgData name="Johnson, Kathy" userId="S::kjohnson@gwinnetttech.edu::bc454295-a45c-4866-b0f4-dd150e906dc9" providerId="AD" clId="Web-{E7C40FFC-3273-F2FC-30D7-68CB85B4575C}" dt="2023-10-09T00:53:42.538" v="360"/>
          <ac:spMkLst>
            <pc:docMk/>
            <pc:sldMk cId="0" sldId="269"/>
            <ac:spMk id="27688" creationId="{0A42F85E-4939-431E-8B4A-EC07C8E0AB65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691" creationId="{6467094F-AEF0-4D3B-BB76-8B3C1F08B937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692" creationId="{36F56AF9-DEF1-44E7-BF42-6AAC1AA9D19D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693" creationId="{A43EBE71-20BA-4A40-A513-516678089D11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694" creationId="{1DB39648-7B38-4D0B-93C5-048EC4A45C99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695" creationId="{8DD2661F-DE5F-45EA-B30B-7C6589638836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696" creationId="{ABF0A0E5-E68E-4183-A913-228692FD85EC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697" creationId="{615D8F55-8ACD-4EFE-A832-06E785479EA5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698" creationId="{0FDF4201-8CEC-474B-A6B1-88039B70416F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699" creationId="{0F60AEA4-B25F-417E-93FC-59686DFBE56E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700" creationId="{0A5F1F8A-3206-4B86-883F-65E98BB6E475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701" creationId="{6935F8C7-CC88-4243-9786-F3CDBF04A09F}"/>
          </ac:spMkLst>
        </pc:spChg>
        <pc:spChg chg="mod replId">
          <ac:chgData name="Johnson, Kathy" userId="S::kjohnson@gwinnetttech.edu::bc454295-a45c-4866-b0f4-dd150e906dc9" providerId="AD" clId="Web-{E7C40FFC-3273-F2FC-30D7-68CB85B4575C}" dt="2023-10-09T00:53:42.475" v="359"/>
          <ac:spMkLst>
            <pc:docMk/>
            <pc:sldMk cId="0" sldId="269"/>
            <ac:spMk id="27702" creationId="{9AF7BAD9-71B3-40D8-A089-EFF7FE67BD66}"/>
          </ac:spMkLst>
        </pc:spChg>
        <pc:grpChg chg="add del">
          <ac:chgData name="Johnson, Kathy" userId="S::kjohnson@gwinnetttech.edu::bc454295-a45c-4866-b0f4-dd150e906dc9" providerId="AD" clId="Web-{E7C40FFC-3273-F2FC-30D7-68CB85B4575C}" dt="2023-10-09T00:53:42.538" v="360"/>
          <ac:grpSpMkLst>
            <pc:docMk/>
            <pc:sldMk cId="0" sldId="269"/>
            <ac:grpSpMk id="27662" creationId="{5D2B17EF-74EB-4C33-B2E2-8E727B2E7D68}"/>
          </ac:grpSpMkLst>
        </pc:grpChg>
        <pc:grpChg chg="add">
          <ac:chgData name="Johnson, Kathy" userId="S::kjohnson@gwinnetttech.edu::bc454295-a45c-4866-b0f4-dd150e906dc9" providerId="AD" clId="Web-{E7C40FFC-3273-F2FC-30D7-68CB85B4575C}" dt="2023-10-09T00:53:42.538" v="360"/>
          <ac:grpSpMkLst>
            <pc:docMk/>
            <pc:sldMk cId="0" sldId="269"/>
            <ac:grpSpMk id="27690" creationId="{5D2B17EF-74EB-4C33-B2E2-8E727B2E7D68}"/>
          </ac:grpSpMkLst>
        </pc:grpChg>
        <pc:graphicFrameChg chg="add mod modGraphic">
          <ac:chgData name="Johnson, Kathy" userId="S::kjohnson@gwinnetttech.edu::bc454295-a45c-4866-b0f4-dd150e906dc9" providerId="AD" clId="Web-{E7C40FFC-3273-F2FC-30D7-68CB85B4575C}" dt="2023-10-09T00:53:42.538" v="360"/>
          <ac:graphicFrameMkLst>
            <pc:docMk/>
            <pc:sldMk cId="0" sldId="269"/>
            <ac:graphicFrameMk id="27676" creationId="{DE04A2B9-B68F-B91B-15BC-31AF306C442D}"/>
          </ac:graphicFrameMkLst>
        </pc:graphicFrameChg>
        <pc:cxnChg chg="add del">
          <ac:chgData name="Johnson, Kathy" userId="S::kjohnson@gwinnetttech.edu::bc454295-a45c-4866-b0f4-dd150e906dc9" providerId="AD" clId="Web-{E7C40FFC-3273-F2FC-30D7-68CB85B4575C}" dt="2023-10-09T00:53:42.538" v="360"/>
          <ac:cxnSpMkLst>
            <pc:docMk/>
            <pc:sldMk cId="0" sldId="269"/>
            <ac:cxnSpMk id="27660" creationId="{27EBB3F9-D6F7-4F6A-8843-9FEBA15E4969}"/>
          </ac:cxnSpMkLst>
        </pc:cxnChg>
        <pc:cxnChg chg="add">
          <ac:chgData name="Johnson, Kathy" userId="S::kjohnson@gwinnetttech.edu::bc454295-a45c-4866-b0f4-dd150e906dc9" providerId="AD" clId="Web-{E7C40FFC-3273-F2FC-30D7-68CB85B4575C}" dt="2023-10-09T00:53:42.538" v="360"/>
          <ac:cxnSpMkLst>
            <pc:docMk/>
            <pc:sldMk cId="0" sldId="269"/>
            <ac:cxnSpMk id="27689" creationId="{27EBB3F9-D6F7-4F6A-8843-9FEBA15E4969}"/>
          </ac:cxnSpMkLst>
        </pc:cxnChg>
      </pc:sldChg>
      <pc:sldChg chg="modSp">
        <pc:chgData name="Johnson, Kathy" userId="S::kjohnson@gwinnetttech.edu::bc454295-a45c-4866-b0f4-dd150e906dc9" providerId="AD" clId="Web-{E7C40FFC-3273-F2FC-30D7-68CB85B4575C}" dt="2023-10-09T00:17:25.491" v="184" actId="20577"/>
        <pc:sldMkLst>
          <pc:docMk/>
          <pc:sldMk cId="0" sldId="270"/>
        </pc:sldMkLst>
        <pc:spChg chg="mod">
          <ac:chgData name="Johnson, Kathy" userId="S::kjohnson@gwinnetttech.edu::bc454295-a45c-4866-b0f4-dd150e906dc9" providerId="AD" clId="Web-{E7C40FFC-3273-F2FC-30D7-68CB85B4575C}" dt="2023-10-09T00:17:25.491" v="184" actId="20577"/>
          <ac:spMkLst>
            <pc:docMk/>
            <pc:sldMk cId="0" sldId="270"/>
            <ac:spMk id="2" creationId="{05B2EE72-DF8E-4215-A8F3-B81363C17938}"/>
          </ac:spMkLst>
        </pc:spChg>
      </pc:sldChg>
      <pc:sldChg chg="modSp">
        <pc:chgData name="Johnson, Kathy" userId="S::kjohnson@gwinnetttech.edu::bc454295-a45c-4866-b0f4-dd150e906dc9" providerId="AD" clId="Web-{E7C40FFC-3273-F2FC-30D7-68CB85B4575C}" dt="2023-10-09T00:44:21.256" v="352" actId="20577"/>
        <pc:sldMkLst>
          <pc:docMk/>
          <pc:sldMk cId="0" sldId="272"/>
        </pc:sldMkLst>
        <pc:spChg chg="mod">
          <ac:chgData name="Johnson, Kathy" userId="S::kjohnson@gwinnetttech.edu::bc454295-a45c-4866-b0f4-dd150e906dc9" providerId="AD" clId="Web-{E7C40FFC-3273-F2FC-30D7-68CB85B4575C}" dt="2023-10-09T00:41:18.548" v="343" actId="20577"/>
          <ac:spMkLst>
            <pc:docMk/>
            <pc:sldMk cId="0" sldId="272"/>
            <ac:spMk id="2" creationId="{2328C6BC-DC58-4930-A0E0-EE4B6B1CB6A8}"/>
          </ac:spMkLst>
        </pc:spChg>
        <pc:spChg chg="mod">
          <ac:chgData name="Johnson, Kathy" userId="S::kjohnson@gwinnetttech.edu::bc454295-a45c-4866-b0f4-dd150e906dc9" providerId="AD" clId="Web-{E7C40FFC-3273-F2FC-30D7-68CB85B4575C}" dt="2023-10-09T00:44:21.256" v="352" actId="20577"/>
          <ac:spMkLst>
            <pc:docMk/>
            <pc:sldMk cId="0" sldId="272"/>
            <ac:spMk id="36867" creationId="{E5AE3F23-76F4-4D11-B0D0-A7121357AEB2}"/>
          </ac:spMkLst>
        </pc:spChg>
      </pc:sldChg>
      <pc:sldChg chg="modSp">
        <pc:chgData name="Johnson, Kathy" userId="S::kjohnson@gwinnetttech.edu::bc454295-a45c-4866-b0f4-dd150e906dc9" providerId="AD" clId="Web-{E7C40FFC-3273-F2FC-30D7-68CB85B4575C}" dt="2023-10-09T00:37:02.681" v="340" actId="20577"/>
        <pc:sldMkLst>
          <pc:docMk/>
          <pc:sldMk cId="0" sldId="273"/>
        </pc:sldMkLst>
        <pc:spChg chg="mod">
          <ac:chgData name="Johnson, Kathy" userId="S::kjohnson@gwinnetttech.edu::bc454295-a45c-4866-b0f4-dd150e906dc9" providerId="AD" clId="Web-{E7C40FFC-3273-F2FC-30D7-68CB85B4575C}" dt="2023-10-09T00:37:02.681" v="340" actId="20577"/>
          <ac:spMkLst>
            <pc:docMk/>
            <pc:sldMk cId="0" sldId="273"/>
            <ac:spMk id="35844" creationId="{EEDDF2CD-1243-4536-A3E4-AEE0AA526F50}"/>
          </ac:spMkLst>
        </pc:spChg>
      </pc:sldChg>
      <pc:sldChg chg="modSp">
        <pc:chgData name="Johnson, Kathy" userId="S::kjohnson@gwinnetttech.edu::bc454295-a45c-4866-b0f4-dd150e906dc9" providerId="AD" clId="Web-{E7C40FFC-3273-F2FC-30D7-68CB85B4575C}" dt="2023-10-09T00:47:28.621" v="355" actId="20577"/>
        <pc:sldMkLst>
          <pc:docMk/>
          <pc:sldMk cId="0" sldId="274"/>
        </pc:sldMkLst>
        <pc:spChg chg="mod">
          <ac:chgData name="Johnson, Kathy" userId="S::kjohnson@gwinnetttech.edu::bc454295-a45c-4866-b0f4-dd150e906dc9" providerId="AD" clId="Web-{E7C40FFC-3273-F2FC-30D7-68CB85B4575C}" dt="2023-10-09T00:47:28.621" v="355" actId="20577"/>
          <ac:spMkLst>
            <pc:docMk/>
            <pc:sldMk cId="0" sldId="274"/>
            <ac:spMk id="2" creationId="{E6D8D819-2CEA-4700-A419-25A6CD4AE8B1}"/>
          </ac:spMkLst>
        </pc:spChg>
      </pc:sldChg>
      <pc:sldChg chg="addSp modSp">
        <pc:chgData name="Johnson, Kathy" userId="S::kjohnson@gwinnetttech.edu::bc454295-a45c-4866-b0f4-dd150e906dc9" providerId="AD" clId="Web-{E7C40FFC-3273-F2FC-30D7-68CB85B4575C}" dt="2023-10-08T23:23:53.955" v="133" actId="14100"/>
        <pc:sldMkLst>
          <pc:docMk/>
          <pc:sldMk cId="0" sldId="277"/>
        </pc:sldMkLst>
        <pc:spChg chg="add mod">
          <ac:chgData name="Johnson, Kathy" userId="S::kjohnson@gwinnetttech.edu::bc454295-a45c-4866-b0f4-dd150e906dc9" providerId="AD" clId="Web-{E7C40FFC-3273-F2FC-30D7-68CB85B4575C}" dt="2023-10-08T23:23:00.079" v="100" actId="1076"/>
          <ac:spMkLst>
            <pc:docMk/>
            <pc:sldMk cId="0" sldId="277"/>
            <ac:spMk id="2" creationId="{79489F14-5A5A-D24A-ED5B-7D2B6A43B358}"/>
          </ac:spMkLst>
        </pc:spChg>
        <pc:spChg chg="add mod">
          <ac:chgData name="Johnson, Kathy" userId="S::kjohnson@gwinnetttech.edu::bc454295-a45c-4866-b0f4-dd150e906dc9" providerId="AD" clId="Web-{E7C40FFC-3273-F2FC-30D7-68CB85B4575C}" dt="2023-10-08T23:23:53.955" v="133" actId="14100"/>
          <ac:spMkLst>
            <pc:docMk/>
            <pc:sldMk cId="0" sldId="277"/>
            <ac:spMk id="3" creationId="{879350E4-AF5A-A6E4-1349-77EED057062A}"/>
          </ac:spMkLst>
        </pc:spChg>
      </pc:sldChg>
      <pc:sldChg chg="modSp">
        <pc:chgData name="Johnson, Kathy" userId="S::kjohnson@gwinnetttech.edu::bc454295-a45c-4866-b0f4-dd150e906dc9" providerId="AD" clId="Web-{E7C40FFC-3273-F2FC-30D7-68CB85B4575C}" dt="2023-10-08T23:08:05.662" v="44" actId="20577"/>
        <pc:sldMkLst>
          <pc:docMk/>
          <pc:sldMk cId="0" sldId="279"/>
        </pc:sldMkLst>
        <pc:spChg chg="mod">
          <ac:chgData name="Johnson, Kathy" userId="S::kjohnson@gwinnetttech.edu::bc454295-a45c-4866-b0f4-dd150e906dc9" providerId="AD" clId="Web-{E7C40FFC-3273-F2FC-30D7-68CB85B4575C}" dt="2023-10-08T23:08:05.662" v="44" actId="20577"/>
          <ac:spMkLst>
            <pc:docMk/>
            <pc:sldMk cId="0" sldId="279"/>
            <ac:spMk id="9221" creationId="{AD5B85E7-4D73-4F5D-BE30-DBB2773B8BD6}"/>
          </ac:spMkLst>
        </pc:spChg>
      </pc:sldChg>
      <pc:sldChg chg="modSp ord">
        <pc:chgData name="Johnson, Kathy" userId="S::kjohnson@gwinnetttech.edu::bc454295-a45c-4866-b0f4-dd150e906dc9" providerId="AD" clId="Web-{E7C40FFC-3273-F2FC-30D7-68CB85B4575C}" dt="2023-10-08T23:33:00.737" v="137"/>
        <pc:sldMkLst>
          <pc:docMk/>
          <pc:sldMk cId="0" sldId="280"/>
        </pc:sldMkLst>
        <pc:picChg chg="mod">
          <ac:chgData name="Johnson, Kathy" userId="S::kjohnson@gwinnetttech.edu::bc454295-a45c-4866-b0f4-dd150e906dc9" providerId="AD" clId="Web-{E7C40FFC-3273-F2FC-30D7-68CB85B4575C}" dt="2023-10-08T23:30:13.779" v="134" actId="1076"/>
          <ac:picMkLst>
            <pc:docMk/>
            <pc:sldMk cId="0" sldId="280"/>
            <ac:picMk id="14340" creationId="{43404C44-599F-490E-88CF-8572B55BB3E4}"/>
          </ac:picMkLst>
        </pc:picChg>
      </pc:sldChg>
      <pc:sldChg chg="ord">
        <pc:chgData name="Johnson, Kathy" userId="S::kjohnson@gwinnetttech.edu::bc454295-a45c-4866-b0f4-dd150e906dc9" providerId="AD" clId="Web-{E7C40FFC-3273-F2FC-30D7-68CB85B4575C}" dt="2023-10-08T23:31:15.562" v="136"/>
        <pc:sldMkLst>
          <pc:docMk/>
          <pc:sldMk cId="0" sldId="281"/>
        </pc:sldMkLst>
      </pc:sldChg>
      <pc:sldChg chg="addSp modSp">
        <pc:chgData name="Johnson, Kathy" userId="S::kjohnson@gwinnetttech.edu::bc454295-a45c-4866-b0f4-dd150e906dc9" providerId="AD" clId="Web-{E7C40FFC-3273-F2FC-30D7-68CB85B4575C}" dt="2023-10-09T00:24:14.815" v="329" actId="1076"/>
        <pc:sldMkLst>
          <pc:docMk/>
          <pc:sldMk cId="0" sldId="283"/>
        </pc:sldMkLst>
        <pc:spChg chg="add mod">
          <ac:chgData name="Johnson, Kathy" userId="S::kjohnson@gwinnetttech.edu::bc454295-a45c-4866-b0f4-dd150e906dc9" providerId="AD" clId="Web-{E7C40FFC-3273-F2FC-30D7-68CB85B4575C}" dt="2023-10-09T00:24:14.815" v="329" actId="1076"/>
          <ac:spMkLst>
            <pc:docMk/>
            <pc:sldMk cId="0" sldId="283"/>
            <ac:spMk id="2" creationId="{8EB0DF71-7229-668D-C0B7-972B28E0F01A}"/>
          </ac:spMkLst>
        </pc:spChg>
        <pc:picChg chg="mod">
          <ac:chgData name="Johnson, Kathy" userId="S::kjohnson@gwinnetttech.edu::bc454295-a45c-4866-b0f4-dd150e906dc9" providerId="AD" clId="Web-{E7C40FFC-3273-F2FC-30D7-68CB85B4575C}" dt="2023-10-09T00:23:31.532" v="292" actId="1076"/>
          <ac:picMkLst>
            <pc:docMk/>
            <pc:sldMk cId="0" sldId="283"/>
            <ac:picMk id="29700" creationId="{68D30274-9863-4EC8-B358-A7C3EAE91BB4}"/>
          </ac:picMkLst>
        </pc:picChg>
      </pc:sldChg>
      <pc:sldChg chg="addSp modSp">
        <pc:chgData name="Johnson, Kathy" userId="S::kjohnson@gwinnetttech.edu::bc454295-a45c-4866-b0f4-dd150e906dc9" providerId="AD" clId="Web-{E7C40FFC-3273-F2FC-30D7-68CB85B4575C}" dt="2023-10-09T00:22:57.391" v="289" actId="1076"/>
        <pc:sldMkLst>
          <pc:docMk/>
          <pc:sldMk cId="0" sldId="284"/>
        </pc:sldMkLst>
        <pc:spChg chg="add mod">
          <ac:chgData name="Johnson, Kathy" userId="S::kjohnson@gwinnetttech.edu::bc454295-a45c-4866-b0f4-dd150e906dc9" providerId="AD" clId="Web-{E7C40FFC-3273-F2FC-30D7-68CB85B4575C}" dt="2023-10-09T00:22:57.391" v="289" actId="1076"/>
          <ac:spMkLst>
            <pc:docMk/>
            <pc:sldMk cId="0" sldId="284"/>
            <ac:spMk id="2" creationId="{8D3A4E36-7F9C-FC33-A7E8-53F05A695BB9}"/>
          </ac:spMkLst>
        </pc:spChg>
        <pc:picChg chg="mod">
          <ac:chgData name="Johnson, Kathy" userId="S::kjohnson@gwinnetttech.edu::bc454295-a45c-4866-b0f4-dd150e906dc9" providerId="AD" clId="Web-{E7C40FFC-3273-F2FC-30D7-68CB85B4575C}" dt="2023-10-09T00:21:41.451" v="224" actId="1076"/>
          <ac:picMkLst>
            <pc:docMk/>
            <pc:sldMk cId="0" sldId="284"/>
            <ac:picMk id="30724" creationId="{234566BB-8AD8-43EE-AAC0-2B1C98BE9DFA}"/>
          </ac:picMkLst>
        </pc:picChg>
      </pc:sldChg>
      <pc:sldChg chg="addSp modSp">
        <pc:chgData name="Johnson, Kathy" userId="S::kjohnson@gwinnetttech.edu::bc454295-a45c-4866-b0f4-dd150e906dc9" providerId="AD" clId="Web-{E7C40FFC-3273-F2FC-30D7-68CB85B4575C}" dt="2023-10-09T00:23:15.985" v="291" actId="1076"/>
        <pc:sldMkLst>
          <pc:docMk/>
          <pc:sldMk cId="0" sldId="285"/>
        </pc:sldMkLst>
        <pc:spChg chg="add mod">
          <ac:chgData name="Johnson, Kathy" userId="S::kjohnson@gwinnetttech.edu::bc454295-a45c-4866-b0f4-dd150e906dc9" providerId="AD" clId="Web-{E7C40FFC-3273-F2FC-30D7-68CB85B4575C}" dt="2023-10-09T00:23:15.985" v="291" actId="1076"/>
          <ac:spMkLst>
            <pc:docMk/>
            <pc:sldMk cId="0" sldId="285"/>
            <ac:spMk id="3" creationId="{B1EA5530-60A0-B904-AA98-AAC7C373B47E}"/>
          </ac:spMkLst>
        </pc:spChg>
        <pc:picChg chg="mod">
          <ac:chgData name="Johnson, Kathy" userId="S::kjohnson@gwinnetttech.edu::bc454295-a45c-4866-b0f4-dd150e906dc9" providerId="AD" clId="Web-{E7C40FFC-3273-F2FC-30D7-68CB85B4575C}" dt="2023-10-09T00:23:12.251" v="290" actId="1076"/>
          <ac:picMkLst>
            <pc:docMk/>
            <pc:sldMk cId="0" sldId="285"/>
            <ac:picMk id="32772" creationId="{44DE69C1-ECCC-497C-92ED-BBBD0C31FE6F}"/>
          </ac:picMkLst>
        </pc:picChg>
      </pc:sldChg>
      <pc:sldChg chg="modSp">
        <pc:chgData name="Johnson, Kathy" userId="S::kjohnson@gwinnetttech.edu::bc454295-a45c-4866-b0f4-dd150e906dc9" providerId="AD" clId="Web-{E7C40FFC-3273-F2FC-30D7-68CB85B4575C}" dt="2023-10-09T00:06:10.627" v="178" actId="1076"/>
        <pc:sldMkLst>
          <pc:docMk/>
          <pc:sldMk cId="0" sldId="287"/>
        </pc:sldMkLst>
        <pc:picChg chg="mod">
          <ac:chgData name="Johnson, Kathy" userId="S::kjohnson@gwinnetttech.edu::bc454295-a45c-4866-b0f4-dd150e906dc9" providerId="AD" clId="Web-{E7C40FFC-3273-F2FC-30D7-68CB85B4575C}" dt="2023-10-09T00:06:10.627" v="178" actId="1076"/>
          <ac:picMkLst>
            <pc:docMk/>
            <pc:sldMk cId="0" sldId="287"/>
            <ac:picMk id="22532" creationId="{F04DA6B5-1B5E-4BE6-85A2-A8DD3EA586D6}"/>
          </ac:picMkLst>
        </pc:picChg>
      </pc:sldChg>
      <pc:sldChg chg="modSp">
        <pc:chgData name="Johnson, Kathy" userId="S::kjohnson@gwinnetttech.edu::bc454295-a45c-4866-b0f4-dd150e906dc9" providerId="AD" clId="Web-{E7C40FFC-3273-F2FC-30D7-68CB85B4575C}" dt="2023-10-08T23:20:53.403" v="54" actId="20577"/>
        <pc:sldMkLst>
          <pc:docMk/>
          <pc:sldMk cId="3358937273" sldId="294"/>
        </pc:sldMkLst>
        <pc:spChg chg="mod">
          <ac:chgData name="Johnson, Kathy" userId="S::kjohnson@gwinnetttech.edu::bc454295-a45c-4866-b0f4-dd150e906dc9" providerId="AD" clId="Web-{E7C40FFC-3273-F2FC-30D7-68CB85B4575C}" dt="2023-10-08T23:10:22.337" v="48" actId="20577"/>
          <ac:spMkLst>
            <pc:docMk/>
            <pc:sldMk cId="3358937273" sldId="294"/>
            <ac:spMk id="8195" creationId="{7C5785F0-6022-493E-BDEE-9B45545A6EDF}"/>
          </ac:spMkLst>
        </pc:spChg>
        <pc:spChg chg="mod">
          <ac:chgData name="Johnson, Kathy" userId="S::kjohnson@gwinnetttech.edu::bc454295-a45c-4866-b0f4-dd150e906dc9" providerId="AD" clId="Web-{E7C40FFC-3273-F2FC-30D7-68CB85B4575C}" dt="2023-10-08T23:20:53.403" v="54" actId="20577"/>
          <ac:spMkLst>
            <pc:docMk/>
            <pc:sldMk cId="3358937273" sldId="294"/>
            <ac:spMk id="481282" creationId="{40B6FD7D-9C20-4A79-8CC5-9BB52C0FCCC4}"/>
          </ac:spMkLst>
        </pc:spChg>
      </pc:sldChg>
      <pc:sldChg chg="addSp delSp modSp new ord">
        <pc:chgData name="Johnson, Kathy" userId="S::kjohnson@gwinnetttech.edu::bc454295-a45c-4866-b0f4-dd150e906dc9" providerId="AD" clId="Web-{E7C40FFC-3273-F2FC-30D7-68CB85B4575C}" dt="2023-10-09T01:02:54.147" v="382"/>
        <pc:sldMkLst>
          <pc:docMk/>
          <pc:sldMk cId="2821714058" sldId="295"/>
        </pc:sldMkLst>
        <pc:spChg chg="mod">
          <ac:chgData name="Johnson, Kathy" userId="S::kjohnson@gwinnetttech.edu::bc454295-a45c-4866-b0f4-dd150e906dc9" providerId="AD" clId="Web-{E7C40FFC-3273-F2FC-30D7-68CB85B4575C}" dt="2023-10-09T01:02:46.225" v="380" actId="14100"/>
          <ac:spMkLst>
            <pc:docMk/>
            <pc:sldMk cId="2821714058" sldId="295"/>
            <ac:spMk id="2" creationId="{B60C2010-94D8-9922-85E6-C7A95FA9B627}"/>
          </ac:spMkLst>
        </pc:spChg>
        <pc:spChg chg="del">
          <ac:chgData name="Johnson, Kathy" userId="S::kjohnson@gwinnetttech.edu::bc454295-a45c-4866-b0f4-dd150e906dc9" providerId="AD" clId="Web-{E7C40FFC-3273-F2FC-30D7-68CB85B4575C}" dt="2023-10-09T01:02:10.662" v="364"/>
          <ac:spMkLst>
            <pc:docMk/>
            <pc:sldMk cId="2821714058" sldId="295"/>
            <ac:spMk id="3" creationId="{2F342B69-DA72-81E3-EFB4-3C4743A86AD8}"/>
          </ac:spMkLst>
        </pc:spChg>
        <pc:picChg chg="add mod ord">
          <ac:chgData name="Johnson, Kathy" userId="S::kjohnson@gwinnetttech.edu::bc454295-a45c-4866-b0f4-dd150e906dc9" providerId="AD" clId="Web-{E7C40FFC-3273-F2FC-30D7-68CB85B4575C}" dt="2023-10-09T01:02:10.677" v="365"/>
          <ac:picMkLst>
            <pc:docMk/>
            <pc:sldMk cId="2821714058" sldId="295"/>
            <ac:picMk id="4" creationId="{ABBEE1EF-31BA-B7A4-D4EB-F79D492E1842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3FBA4-4C10-4951-B7DD-A932AED73A7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6F37149-99E5-41BE-8C16-900CDF8A79E7}">
      <dgm:prSet/>
      <dgm:spPr/>
      <dgm:t>
        <a:bodyPr/>
        <a:lstStyle/>
        <a:p>
          <a:r>
            <a:rPr lang="en-US"/>
            <a:t>Created deeper</a:t>
          </a:r>
        </a:p>
      </dgm:t>
    </dgm:pt>
    <dgm:pt modelId="{D1AE6428-9265-430B-A084-40A60AFCEE96}" type="parTrans" cxnId="{BB087B0A-1C9F-4C2D-BB80-740813E35ED6}">
      <dgm:prSet/>
      <dgm:spPr/>
      <dgm:t>
        <a:bodyPr/>
        <a:lstStyle/>
        <a:p>
          <a:endParaRPr lang="en-US"/>
        </a:p>
      </dgm:t>
    </dgm:pt>
    <dgm:pt modelId="{6E6B2335-C977-480C-B9B8-0FFF918813A6}" type="sibTrans" cxnId="{BB087B0A-1C9F-4C2D-BB80-740813E35ED6}">
      <dgm:prSet/>
      <dgm:spPr/>
      <dgm:t>
        <a:bodyPr/>
        <a:lstStyle/>
        <a:p>
          <a:endParaRPr lang="en-US"/>
        </a:p>
      </dgm:t>
    </dgm:pt>
    <dgm:pt modelId="{438E86F2-A20E-484B-A60F-D00E1644F037}">
      <dgm:prSet/>
      <dgm:spPr/>
      <dgm:t>
        <a:bodyPr/>
        <a:lstStyle/>
        <a:p>
          <a:r>
            <a:rPr lang="en-US"/>
            <a:t>Created in tissues during </a:t>
          </a:r>
          <a:r>
            <a:rPr lang="en-US" b="1"/>
            <a:t>transmission</a:t>
          </a:r>
          <a:endParaRPr lang="en-US"/>
        </a:p>
      </dgm:t>
    </dgm:pt>
    <dgm:pt modelId="{3F06DD9F-8311-4322-97A9-B47DB781C81D}" type="parTrans" cxnId="{214AFB5E-CE9A-42C6-8FE2-83312941AA0C}">
      <dgm:prSet/>
      <dgm:spPr/>
      <dgm:t>
        <a:bodyPr/>
        <a:lstStyle/>
        <a:p>
          <a:endParaRPr lang="en-US"/>
        </a:p>
      </dgm:t>
    </dgm:pt>
    <dgm:pt modelId="{580EADE3-594A-4899-9027-09373F0C3BB3}" type="sibTrans" cxnId="{214AFB5E-CE9A-42C6-8FE2-83312941AA0C}">
      <dgm:prSet/>
      <dgm:spPr/>
      <dgm:t>
        <a:bodyPr/>
        <a:lstStyle/>
        <a:p>
          <a:endParaRPr lang="en-US"/>
        </a:p>
      </dgm:t>
    </dgm:pt>
    <dgm:pt modelId="{5E51522B-862A-407F-B904-5EE20DB06D84}">
      <dgm:prSet/>
      <dgm:spPr/>
      <dgm:t>
        <a:bodyPr/>
        <a:lstStyle/>
        <a:p>
          <a:r>
            <a:rPr lang="en-US"/>
            <a:t>Created by Nonlinear behavior in the speed of sound</a:t>
          </a:r>
        </a:p>
      </dgm:t>
    </dgm:pt>
    <dgm:pt modelId="{6BBAB607-B897-4C02-9F95-0FC6C1C49060}" type="parTrans" cxnId="{A6121E98-BA5C-4DEA-995C-030AEFA2E9DD}">
      <dgm:prSet/>
      <dgm:spPr/>
      <dgm:t>
        <a:bodyPr/>
        <a:lstStyle/>
        <a:p>
          <a:endParaRPr lang="en-US"/>
        </a:p>
      </dgm:t>
    </dgm:pt>
    <dgm:pt modelId="{630BE3D1-A5FA-4D18-9CE9-68F98ED96477}" type="sibTrans" cxnId="{A6121E98-BA5C-4DEA-995C-030AEFA2E9DD}">
      <dgm:prSet/>
      <dgm:spPr/>
      <dgm:t>
        <a:bodyPr/>
        <a:lstStyle/>
        <a:p>
          <a:endParaRPr lang="en-US"/>
        </a:p>
      </dgm:t>
    </dgm:pt>
    <dgm:pt modelId="{C4BECCB1-A446-4933-9EBB-7FD5EC9BA01C}">
      <dgm:prSet/>
      <dgm:spPr/>
      <dgm:t>
        <a:bodyPr/>
        <a:lstStyle/>
        <a:p>
          <a:r>
            <a:rPr lang="en-US"/>
            <a:t>Primarily created along beam’s main axis</a:t>
          </a:r>
        </a:p>
      </dgm:t>
    </dgm:pt>
    <dgm:pt modelId="{2A0C6555-F9AF-499D-89F2-57A593A38658}" type="parTrans" cxnId="{64E8012D-A5AF-4080-A9E4-6556F085AE27}">
      <dgm:prSet/>
      <dgm:spPr/>
      <dgm:t>
        <a:bodyPr/>
        <a:lstStyle/>
        <a:p>
          <a:endParaRPr lang="en-US"/>
        </a:p>
      </dgm:t>
    </dgm:pt>
    <dgm:pt modelId="{154EF2D3-0898-49F9-8530-78D12555A262}" type="sibTrans" cxnId="{64E8012D-A5AF-4080-A9E4-6556F085AE27}">
      <dgm:prSet/>
      <dgm:spPr/>
      <dgm:t>
        <a:bodyPr/>
        <a:lstStyle/>
        <a:p>
          <a:endParaRPr lang="en-US"/>
        </a:p>
      </dgm:t>
    </dgm:pt>
    <dgm:pt modelId="{2CBB5559-9C86-4517-B60E-04F9C15C2C67}">
      <dgm:prSet/>
      <dgm:spPr/>
      <dgm:t>
        <a:bodyPr/>
        <a:lstStyle/>
        <a:p>
          <a:r>
            <a:rPr lang="en-US"/>
            <a:t>No Harmonic F at the skin’s surface</a:t>
          </a:r>
        </a:p>
      </dgm:t>
    </dgm:pt>
    <dgm:pt modelId="{5AFDAFD7-53C4-4420-A8B6-536AD4BBA453}" type="parTrans" cxnId="{B178CDFB-E708-4EEE-948F-DA0C112E4790}">
      <dgm:prSet/>
      <dgm:spPr/>
      <dgm:t>
        <a:bodyPr/>
        <a:lstStyle/>
        <a:p>
          <a:endParaRPr lang="en-US"/>
        </a:p>
      </dgm:t>
    </dgm:pt>
    <dgm:pt modelId="{8728AE5E-A93E-450D-A47F-35188FD65FDE}" type="sibTrans" cxnId="{B178CDFB-E708-4EEE-948F-DA0C112E4790}">
      <dgm:prSet/>
      <dgm:spPr/>
      <dgm:t>
        <a:bodyPr/>
        <a:lstStyle/>
        <a:p>
          <a:endParaRPr lang="en-US"/>
        </a:p>
      </dgm:t>
    </dgm:pt>
    <dgm:pt modelId="{F7F48A5B-1D2D-45E5-8D87-5AB126603C23}">
      <dgm:prSet/>
      <dgm:spPr/>
      <dgm:t>
        <a:bodyPr/>
        <a:lstStyle/>
        <a:p>
          <a:r>
            <a:rPr lang="en-US"/>
            <a:t>No distortion</a:t>
          </a:r>
        </a:p>
      </dgm:t>
    </dgm:pt>
    <dgm:pt modelId="{BA6FFF99-604D-4746-8C33-C44E32366E65}" type="parTrans" cxnId="{BDAA890E-0E65-42C5-B668-32798780F057}">
      <dgm:prSet/>
      <dgm:spPr/>
      <dgm:t>
        <a:bodyPr/>
        <a:lstStyle/>
        <a:p>
          <a:endParaRPr lang="en-US"/>
        </a:p>
      </dgm:t>
    </dgm:pt>
    <dgm:pt modelId="{AB5FA686-1913-44C9-AD23-20B504C25B55}" type="sibTrans" cxnId="{BDAA890E-0E65-42C5-B668-32798780F057}">
      <dgm:prSet/>
      <dgm:spPr/>
      <dgm:t>
        <a:bodyPr/>
        <a:lstStyle/>
        <a:p>
          <a:endParaRPr lang="en-US"/>
        </a:p>
      </dgm:t>
    </dgm:pt>
    <dgm:pt modelId="{FEBE9D22-8501-4540-9844-C4D6E471005A}">
      <dgm:prSet/>
      <dgm:spPr/>
      <dgm:t>
        <a:bodyPr/>
        <a:lstStyle/>
        <a:p>
          <a:r>
            <a:rPr lang="en-US"/>
            <a:t>Reduced noise</a:t>
          </a:r>
        </a:p>
      </dgm:t>
    </dgm:pt>
    <dgm:pt modelId="{0E2973EE-4810-43C7-BEA8-954452BE9BB9}" type="parTrans" cxnId="{58C79747-B9E3-456B-AEC0-88C246673025}">
      <dgm:prSet/>
      <dgm:spPr/>
      <dgm:t>
        <a:bodyPr/>
        <a:lstStyle/>
        <a:p>
          <a:endParaRPr lang="en-US"/>
        </a:p>
      </dgm:t>
    </dgm:pt>
    <dgm:pt modelId="{A1A068BF-A20E-4494-85F9-CCDD1FF785EA}" type="sibTrans" cxnId="{58C79747-B9E3-456B-AEC0-88C246673025}">
      <dgm:prSet/>
      <dgm:spPr/>
      <dgm:t>
        <a:bodyPr/>
        <a:lstStyle/>
        <a:p>
          <a:endParaRPr lang="en-US"/>
        </a:p>
      </dgm:t>
    </dgm:pt>
    <dgm:pt modelId="{F2DEFAAC-CB4E-43C3-9F1E-456EA688F297}" type="pres">
      <dgm:prSet presAssocID="{BBA3FBA4-4C10-4951-B7DD-A932AED73A74}" presName="linear" presStyleCnt="0">
        <dgm:presLayoutVars>
          <dgm:animLvl val="lvl"/>
          <dgm:resizeHandles val="exact"/>
        </dgm:presLayoutVars>
      </dgm:prSet>
      <dgm:spPr/>
    </dgm:pt>
    <dgm:pt modelId="{5AB91400-EB32-4806-BB80-EC618D009ABE}" type="pres">
      <dgm:prSet presAssocID="{76F37149-99E5-41BE-8C16-900CDF8A79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8E02997-BC77-4B80-9005-12513A24ECB2}" type="pres">
      <dgm:prSet presAssocID="{6E6B2335-C977-480C-B9B8-0FFF918813A6}" presName="spacer" presStyleCnt="0"/>
      <dgm:spPr/>
    </dgm:pt>
    <dgm:pt modelId="{74E11A18-084E-40FC-9527-8E776FF5EA87}" type="pres">
      <dgm:prSet presAssocID="{438E86F2-A20E-484B-A60F-D00E1644F0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F8A7F63-18E3-4E94-850C-DEBAE2EFA6B8}" type="pres">
      <dgm:prSet presAssocID="{580EADE3-594A-4899-9027-09373F0C3BB3}" presName="spacer" presStyleCnt="0"/>
      <dgm:spPr/>
    </dgm:pt>
    <dgm:pt modelId="{6652B007-4025-4DB8-AF0B-AE8C4ED8AAEF}" type="pres">
      <dgm:prSet presAssocID="{5E51522B-862A-407F-B904-5EE20DB06D8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5AF74F1-893E-41DC-97F5-849FD7858683}" type="pres">
      <dgm:prSet presAssocID="{630BE3D1-A5FA-4D18-9CE9-68F98ED96477}" presName="spacer" presStyleCnt="0"/>
      <dgm:spPr/>
    </dgm:pt>
    <dgm:pt modelId="{6022C8B8-CA52-4E99-9697-F4187D08F8BB}" type="pres">
      <dgm:prSet presAssocID="{C4BECCB1-A446-4933-9EBB-7FD5EC9BA01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67D2760-EC45-47C2-A178-DC3FBCDF5CA2}" type="pres">
      <dgm:prSet presAssocID="{154EF2D3-0898-49F9-8530-78D12555A262}" presName="spacer" presStyleCnt="0"/>
      <dgm:spPr/>
    </dgm:pt>
    <dgm:pt modelId="{A29563AA-67C0-4344-9555-D57A92E3D656}" type="pres">
      <dgm:prSet presAssocID="{2CBB5559-9C86-4517-B60E-04F9C15C2C6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80B36AE-74DA-41AC-8F98-48BF9111DAB7}" type="pres">
      <dgm:prSet presAssocID="{2CBB5559-9C86-4517-B60E-04F9C15C2C6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5993401-4C0D-4326-B9F3-75E4C3BEB701}" type="presOf" srcId="{C4BECCB1-A446-4933-9EBB-7FD5EC9BA01C}" destId="{6022C8B8-CA52-4E99-9697-F4187D08F8BB}" srcOrd="0" destOrd="0" presId="urn:microsoft.com/office/officeart/2005/8/layout/vList2"/>
    <dgm:cxn modelId="{BB087B0A-1C9F-4C2D-BB80-740813E35ED6}" srcId="{BBA3FBA4-4C10-4951-B7DD-A932AED73A74}" destId="{76F37149-99E5-41BE-8C16-900CDF8A79E7}" srcOrd="0" destOrd="0" parTransId="{D1AE6428-9265-430B-A084-40A60AFCEE96}" sibTransId="{6E6B2335-C977-480C-B9B8-0FFF918813A6}"/>
    <dgm:cxn modelId="{BDAA890E-0E65-42C5-B668-32798780F057}" srcId="{2CBB5559-9C86-4517-B60E-04F9C15C2C67}" destId="{F7F48A5B-1D2D-45E5-8D87-5AB126603C23}" srcOrd="0" destOrd="0" parTransId="{BA6FFF99-604D-4746-8C33-C44E32366E65}" sibTransId="{AB5FA686-1913-44C9-AD23-20B504C25B55}"/>
    <dgm:cxn modelId="{64E8012D-A5AF-4080-A9E4-6556F085AE27}" srcId="{BBA3FBA4-4C10-4951-B7DD-A932AED73A74}" destId="{C4BECCB1-A446-4933-9EBB-7FD5EC9BA01C}" srcOrd="3" destOrd="0" parTransId="{2A0C6555-F9AF-499D-89F2-57A593A38658}" sibTransId="{154EF2D3-0898-49F9-8530-78D12555A262}"/>
    <dgm:cxn modelId="{940B6D3D-E308-4F18-9CC0-E8E09DBCDDC0}" type="presOf" srcId="{438E86F2-A20E-484B-A60F-D00E1644F037}" destId="{74E11A18-084E-40FC-9527-8E776FF5EA87}" srcOrd="0" destOrd="0" presId="urn:microsoft.com/office/officeart/2005/8/layout/vList2"/>
    <dgm:cxn modelId="{214AFB5E-CE9A-42C6-8FE2-83312941AA0C}" srcId="{BBA3FBA4-4C10-4951-B7DD-A932AED73A74}" destId="{438E86F2-A20E-484B-A60F-D00E1644F037}" srcOrd="1" destOrd="0" parTransId="{3F06DD9F-8311-4322-97A9-B47DB781C81D}" sibTransId="{580EADE3-594A-4899-9027-09373F0C3BB3}"/>
    <dgm:cxn modelId="{58C79747-B9E3-456B-AEC0-88C246673025}" srcId="{2CBB5559-9C86-4517-B60E-04F9C15C2C67}" destId="{FEBE9D22-8501-4540-9844-C4D6E471005A}" srcOrd="1" destOrd="0" parTransId="{0E2973EE-4810-43C7-BEA8-954452BE9BB9}" sibTransId="{A1A068BF-A20E-4494-85F9-CCDD1FF785EA}"/>
    <dgm:cxn modelId="{2E751D78-F7B1-49B0-A2DE-08D6BE237B95}" type="presOf" srcId="{F7F48A5B-1D2D-45E5-8D87-5AB126603C23}" destId="{F80B36AE-74DA-41AC-8F98-48BF9111DAB7}" srcOrd="0" destOrd="0" presId="urn:microsoft.com/office/officeart/2005/8/layout/vList2"/>
    <dgm:cxn modelId="{73663987-B727-4C8E-B40B-19CD85B3E7EE}" type="presOf" srcId="{76F37149-99E5-41BE-8C16-900CDF8A79E7}" destId="{5AB91400-EB32-4806-BB80-EC618D009ABE}" srcOrd="0" destOrd="0" presId="urn:microsoft.com/office/officeart/2005/8/layout/vList2"/>
    <dgm:cxn modelId="{A947FA8D-EB04-42E1-A1F8-CD161AA7F8C6}" type="presOf" srcId="{FEBE9D22-8501-4540-9844-C4D6E471005A}" destId="{F80B36AE-74DA-41AC-8F98-48BF9111DAB7}" srcOrd="0" destOrd="1" presId="urn:microsoft.com/office/officeart/2005/8/layout/vList2"/>
    <dgm:cxn modelId="{A6121E98-BA5C-4DEA-995C-030AEFA2E9DD}" srcId="{BBA3FBA4-4C10-4951-B7DD-A932AED73A74}" destId="{5E51522B-862A-407F-B904-5EE20DB06D84}" srcOrd="2" destOrd="0" parTransId="{6BBAB607-B897-4C02-9F95-0FC6C1C49060}" sibTransId="{630BE3D1-A5FA-4D18-9CE9-68F98ED96477}"/>
    <dgm:cxn modelId="{604F9C99-5422-424C-B53A-57B61F03C6A2}" type="presOf" srcId="{BBA3FBA4-4C10-4951-B7DD-A932AED73A74}" destId="{F2DEFAAC-CB4E-43C3-9F1E-456EA688F297}" srcOrd="0" destOrd="0" presId="urn:microsoft.com/office/officeart/2005/8/layout/vList2"/>
    <dgm:cxn modelId="{E039CAB0-7086-4FA5-BCC9-974F3B1A8F69}" type="presOf" srcId="{5E51522B-862A-407F-B904-5EE20DB06D84}" destId="{6652B007-4025-4DB8-AF0B-AE8C4ED8AAEF}" srcOrd="0" destOrd="0" presId="urn:microsoft.com/office/officeart/2005/8/layout/vList2"/>
    <dgm:cxn modelId="{51E2C2CB-B84C-4289-80C2-E233898CFE1E}" type="presOf" srcId="{2CBB5559-9C86-4517-B60E-04F9C15C2C67}" destId="{A29563AA-67C0-4344-9555-D57A92E3D656}" srcOrd="0" destOrd="0" presId="urn:microsoft.com/office/officeart/2005/8/layout/vList2"/>
    <dgm:cxn modelId="{B178CDFB-E708-4EEE-948F-DA0C112E4790}" srcId="{BBA3FBA4-4C10-4951-B7DD-A932AED73A74}" destId="{2CBB5559-9C86-4517-B60E-04F9C15C2C67}" srcOrd="4" destOrd="0" parTransId="{5AFDAFD7-53C4-4420-A8B6-536AD4BBA453}" sibTransId="{8728AE5E-A93E-450D-A47F-35188FD65FDE}"/>
    <dgm:cxn modelId="{FB8A96B7-53AC-4F59-BC66-46B92DDC6FB4}" type="presParOf" srcId="{F2DEFAAC-CB4E-43C3-9F1E-456EA688F297}" destId="{5AB91400-EB32-4806-BB80-EC618D009ABE}" srcOrd="0" destOrd="0" presId="urn:microsoft.com/office/officeart/2005/8/layout/vList2"/>
    <dgm:cxn modelId="{56E99AE0-134F-4B93-93A3-2E287CAC2844}" type="presParOf" srcId="{F2DEFAAC-CB4E-43C3-9F1E-456EA688F297}" destId="{F8E02997-BC77-4B80-9005-12513A24ECB2}" srcOrd="1" destOrd="0" presId="urn:microsoft.com/office/officeart/2005/8/layout/vList2"/>
    <dgm:cxn modelId="{A618E063-0311-4EBA-80B8-2195545E6EDC}" type="presParOf" srcId="{F2DEFAAC-CB4E-43C3-9F1E-456EA688F297}" destId="{74E11A18-084E-40FC-9527-8E776FF5EA87}" srcOrd="2" destOrd="0" presId="urn:microsoft.com/office/officeart/2005/8/layout/vList2"/>
    <dgm:cxn modelId="{A3201724-3FA1-4749-AE61-7B7E2A2C2602}" type="presParOf" srcId="{F2DEFAAC-CB4E-43C3-9F1E-456EA688F297}" destId="{AF8A7F63-18E3-4E94-850C-DEBAE2EFA6B8}" srcOrd="3" destOrd="0" presId="urn:microsoft.com/office/officeart/2005/8/layout/vList2"/>
    <dgm:cxn modelId="{50276F74-5EE6-4038-9AA7-B2BC51FC4A71}" type="presParOf" srcId="{F2DEFAAC-CB4E-43C3-9F1E-456EA688F297}" destId="{6652B007-4025-4DB8-AF0B-AE8C4ED8AAEF}" srcOrd="4" destOrd="0" presId="urn:microsoft.com/office/officeart/2005/8/layout/vList2"/>
    <dgm:cxn modelId="{B676B69A-207F-4957-8862-2CAF130008C2}" type="presParOf" srcId="{F2DEFAAC-CB4E-43C3-9F1E-456EA688F297}" destId="{85AF74F1-893E-41DC-97F5-849FD7858683}" srcOrd="5" destOrd="0" presId="urn:microsoft.com/office/officeart/2005/8/layout/vList2"/>
    <dgm:cxn modelId="{1F88F950-1650-4D14-B1D5-D7D5CF51C53D}" type="presParOf" srcId="{F2DEFAAC-CB4E-43C3-9F1E-456EA688F297}" destId="{6022C8B8-CA52-4E99-9697-F4187D08F8BB}" srcOrd="6" destOrd="0" presId="urn:microsoft.com/office/officeart/2005/8/layout/vList2"/>
    <dgm:cxn modelId="{704D8EEA-F9FE-4430-8C15-02AB00E9498F}" type="presParOf" srcId="{F2DEFAAC-CB4E-43C3-9F1E-456EA688F297}" destId="{767D2760-EC45-47C2-A178-DC3FBCDF5CA2}" srcOrd="7" destOrd="0" presId="urn:microsoft.com/office/officeart/2005/8/layout/vList2"/>
    <dgm:cxn modelId="{EE1CD19F-A5F2-4891-B16E-851DAF340F2B}" type="presParOf" srcId="{F2DEFAAC-CB4E-43C3-9F1E-456EA688F297}" destId="{A29563AA-67C0-4344-9555-D57A92E3D656}" srcOrd="8" destOrd="0" presId="urn:microsoft.com/office/officeart/2005/8/layout/vList2"/>
    <dgm:cxn modelId="{262F9400-5C40-467A-A700-381D82F25168}" type="presParOf" srcId="{F2DEFAAC-CB4E-43C3-9F1E-456EA688F297}" destId="{F80B36AE-74DA-41AC-8F98-48BF9111DAB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25D4B4-8251-48DB-89D1-AE2C7B3A2F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75764D5-BB6C-44D6-850A-5B49C7AFEDBE}">
      <dgm:prSet/>
      <dgm:spPr/>
      <dgm:t>
        <a:bodyPr/>
        <a:lstStyle/>
        <a:p>
          <a:r>
            <a:rPr lang="en-US"/>
            <a:t>Created during reflection</a:t>
          </a:r>
        </a:p>
      </dgm:t>
    </dgm:pt>
    <dgm:pt modelId="{E1D430EC-C52D-4E3A-84B7-E76307D25B59}" type="parTrans" cxnId="{739A5B72-F427-4E69-9DAE-961574739497}">
      <dgm:prSet/>
      <dgm:spPr/>
      <dgm:t>
        <a:bodyPr/>
        <a:lstStyle/>
        <a:p>
          <a:endParaRPr lang="en-US"/>
        </a:p>
      </dgm:t>
    </dgm:pt>
    <dgm:pt modelId="{A842F13A-7766-4A29-8B54-C81CF6B020DB}" type="sibTrans" cxnId="{739A5B72-F427-4E69-9DAE-961574739497}">
      <dgm:prSet/>
      <dgm:spPr/>
      <dgm:t>
        <a:bodyPr/>
        <a:lstStyle/>
        <a:p>
          <a:endParaRPr lang="en-US"/>
        </a:p>
      </dgm:t>
    </dgm:pt>
    <dgm:pt modelId="{AA34D6FD-3BDA-4F9F-B43D-2689EDD99802}">
      <dgm:prSet/>
      <dgm:spPr/>
      <dgm:t>
        <a:bodyPr/>
        <a:lstStyle/>
        <a:p>
          <a:r>
            <a:rPr lang="en-US"/>
            <a:t>Created by Nonlinear behavior of microbubble</a:t>
          </a:r>
        </a:p>
      </dgm:t>
    </dgm:pt>
    <dgm:pt modelId="{7CB300EE-07AD-47B1-AB8B-81DB4703A670}" type="parTrans" cxnId="{18CFB17D-4401-43B7-BD2E-8DBD5860DA3F}">
      <dgm:prSet/>
      <dgm:spPr/>
      <dgm:t>
        <a:bodyPr/>
        <a:lstStyle/>
        <a:p>
          <a:endParaRPr lang="en-US"/>
        </a:p>
      </dgm:t>
    </dgm:pt>
    <dgm:pt modelId="{097EF751-D7D9-451C-B06E-85252DFC5B21}" type="sibTrans" cxnId="{18CFB17D-4401-43B7-BD2E-8DBD5860DA3F}">
      <dgm:prSet/>
      <dgm:spPr/>
      <dgm:t>
        <a:bodyPr/>
        <a:lstStyle/>
        <a:p>
          <a:endParaRPr lang="en-US"/>
        </a:p>
      </dgm:t>
    </dgm:pt>
    <dgm:pt modelId="{375614E7-F48F-44E7-926E-7026D40DEC41}">
      <dgm:prSet/>
      <dgm:spPr/>
      <dgm:t>
        <a:bodyPr/>
        <a:lstStyle/>
        <a:p>
          <a:r>
            <a:rPr lang="en-US"/>
            <a:t>Related to the Mechanical Index</a:t>
          </a:r>
        </a:p>
      </dgm:t>
    </dgm:pt>
    <dgm:pt modelId="{A0CA4963-8403-4175-A48F-A316757F5DC6}" type="parTrans" cxnId="{5C54DD3E-3ADA-4F2D-94F5-E1FB1B53B02A}">
      <dgm:prSet/>
      <dgm:spPr/>
      <dgm:t>
        <a:bodyPr/>
        <a:lstStyle/>
        <a:p>
          <a:endParaRPr lang="en-US"/>
        </a:p>
      </dgm:t>
    </dgm:pt>
    <dgm:pt modelId="{85DC38E0-3AE8-47B6-B731-CCD16CA673D9}" type="sibTrans" cxnId="{5C54DD3E-3ADA-4F2D-94F5-E1FB1B53B02A}">
      <dgm:prSet/>
      <dgm:spPr/>
      <dgm:t>
        <a:bodyPr/>
        <a:lstStyle/>
        <a:p>
          <a:endParaRPr lang="en-US"/>
        </a:p>
      </dgm:t>
    </dgm:pt>
    <dgm:pt modelId="{39B94E33-7C5D-4FEC-84B5-2CED71787D94}">
      <dgm:prSet/>
      <dgm:spPr/>
      <dgm:t>
        <a:bodyPr/>
        <a:lstStyle/>
        <a:p>
          <a:r>
            <a:rPr lang="en-US"/>
            <a:t>Affected by microbubble’s shell and gas within</a:t>
          </a:r>
        </a:p>
      </dgm:t>
    </dgm:pt>
    <dgm:pt modelId="{CC1C25DC-F854-4F5F-AAF7-CD7D3966A9A0}" type="parTrans" cxnId="{E3558FF1-736B-4904-B159-4DE0EC2777DB}">
      <dgm:prSet/>
      <dgm:spPr/>
      <dgm:t>
        <a:bodyPr/>
        <a:lstStyle/>
        <a:p>
          <a:endParaRPr lang="en-US"/>
        </a:p>
      </dgm:t>
    </dgm:pt>
    <dgm:pt modelId="{08C8769E-AD0C-401E-A589-7A3D8A67D018}" type="sibTrans" cxnId="{E3558FF1-736B-4904-B159-4DE0EC2777DB}">
      <dgm:prSet/>
      <dgm:spPr/>
      <dgm:t>
        <a:bodyPr/>
        <a:lstStyle/>
        <a:p>
          <a:endParaRPr lang="en-US"/>
        </a:p>
      </dgm:t>
    </dgm:pt>
    <dgm:pt modelId="{9B1CD512-5A74-4CCF-8B2C-E6E16E08A158}">
      <dgm:prSet/>
      <dgm:spPr/>
      <dgm:t>
        <a:bodyPr/>
        <a:lstStyle/>
        <a:p>
          <a:r>
            <a:rPr lang="en-US"/>
            <a:t>System manufacturers and developers of contrast agents work together to create optimal agents.</a:t>
          </a:r>
        </a:p>
      </dgm:t>
    </dgm:pt>
    <dgm:pt modelId="{76D8E6EB-FBB6-4E9C-A6F1-98F544659589}" type="parTrans" cxnId="{0D143800-DCC1-4C87-BB88-925C2617E507}">
      <dgm:prSet/>
      <dgm:spPr/>
      <dgm:t>
        <a:bodyPr/>
        <a:lstStyle/>
        <a:p>
          <a:endParaRPr lang="en-US"/>
        </a:p>
      </dgm:t>
    </dgm:pt>
    <dgm:pt modelId="{EFE96C55-62B9-4EA8-964D-58C5C3E9CEA4}" type="sibTrans" cxnId="{0D143800-DCC1-4C87-BB88-925C2617E507}">
      <dgm:prSet/>
      <dgm:spPr/>
      <dgm:t>
        <a:bodyPr/>
        <a:lstStyle/>
        <a:p>
          <a:endParaRPr lang="en-US"/>
        </a:p>
      </dgm:t>
    </dgm:pt>
    <dgm:pt modelId="{11056D90-8D25-4575-9958-D6663F5B75D2}" type="pres">
      <dgm:prSet presAssocID="{FC25D4B4-8251-48DB-89D1-AE2C7B3A2F51}" presName="root" presStyleCnt="0">
        <dgm:presLayoutVars>
          <dgm:dir/>
          <dgm:resizeHandles val="exact"/>
        </dgm:presLayoutVars>
      </dgm:prSet>
      <dgm:spPr/>
    </dgm:pt>
    <dgm:pt modelId="{B55BD9C8-3D48-4D88-A12F-9DCC52F21862}" type="pres">
      <dgm:prSet presAssocID="{875764D5-BB6C-44D6-850A-5B49C7AFEDBE}" presName="compNode" presStyleCnt="0"/>
      <dgm:spPr/>
    </dgm:pt>
    <dgm:pt modelId="{39B7150E-3BD7-45DE-AB0F-E1A2C2D8E8A5}" type="pres">
      <dgm:prSet presAssocID="{875764D5-BB6C-44D6-850A-5B49C7AFEDBE}" presName="bgRect" presStyleLbl="bgShp" presStyleIdx="0" presStyleCnt="5"/>
      <dgm:spPr/>
    </dgm:pt>
    <dgm:pt modelId="{2D99C1DB-00DB-4494-BB4D-D486B479D844}" type="pres">
      <dgm:prSet presAssocID="{875764D5-BB6C-44D6-850A-5B49C7AFEDB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A2EF001-E67A-4DB4-BDAA-1070214EE8E1}" type="pres">
      <dgm:prSet presAssocID="{875764D5-BB6C-44D6-850A-5B49C7AFEDBE}" presName="spaceRect" presStyleCnt="0"/>
      <dgm:spPr/>
    </dgm:pt>
    <dgm:pt modelId="{CF371ADB-1B5B-40E1-A9EB-ABD185EEB636}" type="pres">
      <dgm:prSet presAssocID="{875764D5-BB6C-44D6-850A-5B49C7AFEDBE}" presName="parTx" presStyleLbl="revTx" presStyleIdx="0" presStyleCnt="5">
        <dgm:presLayoutVars>
          <dgm:chMax val="0"/>
          <dgm:chPref val="0"/>
        </dgm:presLayoutVars>
      </dgm:prSet>
      <dgm:spPr/>
    </dgm:pt>
    <dgm:pt modelId="{D03657BC-2C66-497F-9393-336313F4A606}" type="pres">
      <dgm:prSet presAssocID="{A842F13A-7766-4A29-8B54-C81CF6B020DB}" presName="sibTrans" presStyleCnt="0"/>
      <dgm:spPr/>
    </dgm:pt>
    <dgm:pt modelId="{0CD5B94E-DFB3-4349-97A5-CD97F0725962}" type="pres">
      <dgm:prSet presAssocID="{AA34D6FD-3BDA-4F9F-B43D-2689EDD99802}" presName="compNode" presStyleCnt="0"/>
      <dgm:spPr/>
    </dgm:pt>
    <dgm:pt modelId="{31237EC6-4A47-438E-965A-D7B61F09D396}" type="pres">
      <dgm:prSet presAssocID="{AA34D6FD-3BDA-4F9F-B43D-2689EDD99802}" presName="bgRect" presStyleLbl="bgShp" presStyleIdx="1" presStyleCnt="5"/>
      <dgm:spPr/>
    </dgm:pt>
    <dgm:pt modelId="{B35CDED1-96C1-4873-B6E3-DFF82FCFE9DA}" type="pres">
      <dgm:prSet presAssocID="{AA34D6FD-3BDA-4F9F-B43D-2689EDD998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A590F3C4-64FE-4FB8-9982-1B785E26ACE6}" type="pres">
      <dgm:prSet presAssocID="{AA34D6FD-3BDA-4F9F-B43D-2689EDD99802}" presName="spaceRect" presStyleCnt="0"/>
      <dgm:spPr/>
    </dgm:pt>
    <dgm:pt modelId="{BF889389-A78C-4FE6-876D-0EF851C151B3}" type="pres">
      <dgm:prSet presAssocID="{AA34D6FD-3BDA-4F9F-B43D-2689EDD99802}" presName="parTx" presStyleLbl="revTx" presStyleIdx="1" presStyleCnt="5">
        <dgm:presLayoutVars>
          <dgm:chMax val="0"/>
          <dgm:chPref val="0"/>
        </dgm:presLayoutVars>
      </dgm:prSet>
      <dgm:spPr/>
    </dgm:pt>
    <dgm:pt modelId="{F86318A0-0CB1-42EE-858A-94ABE2F7DD94}" type="pres">
      <dgm:prSet presAssocID="{097EF751-D7D9-451C-B06E-85252DFC5B21}" presName="sibTrans" presStyleCnt="0"/>
      <dgm:spPr/>
    </dgm:pt>
    <dgm:pt modelId="{9E9EAA06-A8BB-4AD4-A6B4-2DD203D74ADD}" type="pres">
      <dgm:prSet presAssocID="{375614E7-F48F-44E7-926E-7026D40DEC41}" presName="compNode" presStyleCnt="0"/>
      <dgm:spPr/>
    </dgm:pt>
    <dgm:pt modelId="{CC179FDB-2549-4F16-B616-462EF21370B7}" type="pres">
      <dgm:prSet presAssocID="{375614E7-F48F-44E7-926E-7026D40DEC41}" presName="bgRect" presStyleLbl="bgShp" presStyleIdx="2" presStyleCnt="5"/>
      <dgm:spPr/>
    </dgm:pt>
    <dgm:pt modelId="{628D5E1B-FF9A-4D59-8678-44903277D6C4}" type="pres">
      <dgm:prSet presAssocID="{375614E7-F48F-44E7-926E-7026D40DEC4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EFB42F-D541-4054-82AA-B306B45C5F66}" type="pres">
      <dgm:prSet presAssocID="{375614E7-F48F-44E7-926E-7026D40DEC41}" presName="spaceRect" presStyleCnt="0"/>
      <dgm:spPr/>
    </dgm:pt>
    <dgm:pt modelId="{5AC22C89-EECF-4802-AF2D-72398780C860}" type="pres">
      <dgm:prSet presAssocID="{375614E7-F48F-44E7-926E-7026D40DEC41}" presName="parTx" presStyleLbl="revTx" presStyleIdx="2" presStyleCnt="5">
        <dgm:presLayoutVars>
          <dgm:chMax val="0"/>
          <dgm:chPref val="0"/>
        </dgm:presLayoutVars>
      </dgm:prSet>
      <dgm:spPr/>
    </dgm:pt>
    <dgm:pt modelId="{9CA9D264-87C0-4687-9755-3CECAEABE4A3}" type="pres">
      <dgm:prSet presAssocID="{85DC38E0-3AE8-47B6-B731-CCD16CA673D9}" presName="sibTrans" presStyleCnt="0"/>
      <dgm:spPr/>
    </dgm:pt>
    <dgm:pt modelId="{ECD1187F-AE35-46E2-AE76-233CB3E7A86A}" type="pres">
      <dgm:prSet presAssocID="{39B94E33-7C5D-4FEC-84B5-2CED71787D94}" presName="compNode" presStyleCnt="0"/>
      <dgm:spPr/>
    </dgm:pt>
    <dgm:pt modelId="{A6D3E020-BFCA-4160-AB3B-DCC05D8F6B7E}" type="pres">
      <dgm:prSet presAssocID="{39B94E33-7C5D-4FEC-84B5-2CED71787D94}" presName="bgRect" presStyleLbl="bgShp" presStyleIdx="3" presStyleCnt="5"/>
      <dgm:spPr/>
    </dgm:pt>
    <dgm:pt modelId="{DD14244E-D986-4F6C-8292-312831C01D54}" type="pres">
      <dgm:prSet presAssocID="{39B94E33-7C5D-4FEC-84B5-2CED71787D9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2E5273F2-7860-43FB-9922-B9FC6FBEA2EF}" type="pres">
      <dgm:prSet presAssocID="{39B94E33-7C5D-4FEC-84B5-2CED71787D94}" presName="spaceRect" presStyleCnt="0"/>
      <dgm:spPr/>
    </dgm:pt>
    <dgm:pt modelId="{07915CA9-2D81-4EDC-9B92-2BD4223347D8}" type="pres">
      <dgm:prSet presAssocID="{39B94E33-7C5D-4FEC-84B5-2CED71787D94}" presName="parTx" presStyleLbl="revTx" presStyleIdx="3" presStyleCnt="5">
        <dgm:presLayoutVars>
          <dgm:chMax val="0"/>
          <dgm:chPref val="0"/>
        </dgm:presLayoutVars>
      </dgm:prSet>
      <dgm:spPr/>
    </dgm:pt>
    <dgm:pt modelId="{20A35C20-27E3-48A0-8E6F-54093EB78A20}" type="pres">
      <dgm:prSet presAssocID="{08C8769E-AD0C-401E-A589-7A3D8A67D018}" presName="sibTrans" presStyleCnt="0"/>
      <dgm:spPr/>
    </dgm:pt>
    <dgm:pt modelId="{D2A3EEC5-2C06-419A-A983-C8FCEC3A4D4F}" type="pres">
      <dgm:prSet presAssocID="{9B1CD512-5A74-4CCF-8B2C-E6E16E08A158}" presName="compNode" presStyleCnt="0"/>
      <dgm:spPr/>
    </dgm:pt>
    <dgm:pt modelId="{9A57C76A-E648-4D38-AE3E-5A72ABD4539B}" type="pres">
      <dgm:prSet presAssocID="{9B1CD512-5A74-4CCF-8B2C-E6E16E08A158}" presName="bgRect" presStyleLbl="bgShp" presStyleIdx="4" presStyleCnt="5"/>
      <dgm:spPr/>
    </dgm:pt>
    <dgm:pt modelId="{1DF72B9F-5D20-4DE4-8365-5475D752B6AE}" type="pres">
      <dgm:prSet presAssocID="{9B1CD512-5A74-4CCF-8B2C-E6E16E08A15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ADCE2DE-3DDB-4FDB-BA6E-1348C8374511}" type="pres">
      <dgm:prSet presAssocID="{9B1CD512-5A74-4CCF-8B2C-E6E16E08A158}" presName="spaceRect" presStyleCnt="0"/>
      <dgm:spPr/>
    </dgm:pt>
    <dgm:pt modelId="{CCF3F0FA-7352-42EF-B289-051C0480F2AB}" type="pres">
      <dgm:prSet presAssocID="{9B1CD512-5A74-4CCF-8B2C-E6E16E08A15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D143800-DCC1-4C87-BB88-925C2617E507}" srcId="{FC25D4B4-8251-48DB-89D1-AE2C7B3A2F51}" destId="{9B1CD512-5A74-4CCF-8B2C-E6E16E08A158}" srcOrd="4" destOrd="0" parTransId="{76D8E6EB-FBB6-4E9C-A6F1-98F544659589}" sibTransId="{EFE96C55-62B9-4EA8-964D-58C5C3E9CEA4}"/>
    <dgm:cxn modelId="{7BEB320C-B3AB-4452-B94D-A7536878970C}" type="presOf" srcId="{375614E7-F48F-44E7-926E-7026D40DEC41}" destId="{5AC22C89-EECF-4802-AF2D-72398780C860}" srcOrd="0" destOrd="0" presId="urn:microsoft.com/office/officeart/2018/2/layout/IconVerticalSolidList"/>
    <dgm:cxn modelId="{A3D4CE21-44D4-41BA-BBA4-D0160F2B9D5E}" type="presOf" srcId="{39B94E33-7C5D-4FEC-84B5-2CED71787D94}" destId="{07915CA9-2D81-4EDC-9B92-2BD4223347D8}" srcOrd="0" destOrd="0" presId="urn:microsoft.com/office/officeart/2018/2/layout/IconVerticalSolidList"/>
    <dgm:cxn modelId="{1855CB26-CD03-4D20-9E8F-68A37E65BC65}" type="presOf" srcId="{875764D5-BB6C-44D6-850A-5B49C7AFEDBE}" destId="{CF371ADB-1B5B-40E1-A9EB-ABD185EEB636}" srcOrd="0" destOrd="0" presId="urn:microsoft.com/office/officeart/2018/2/layout/IconVerticalSolidList"/>
    <dgm:cxn modelId="{5C54DD3E-3ADA-4F2D-94F5-E1FB1B53B02A}" srcId="{FC25D4B4-8251-48DB-89D1-AE2C7B3A2F51}" destId="{375614E7-F48F-44E7-926E-7026D40DEC41}" srcOrd="2" destOrd="0" parTransId="{A0CA4963-8403-4175-A48F-A316757F5DC6}" sibTransId="{85DC38E0-3AE8-47B6-B731-CCD16CA673D9}"/>
    <dgm:cxn modelId="{739A5B72-F427-4E69-9DAE-961574739497}" srcId="{FC25D4B4-8251-48DB-89D1-AE2C7B3A2F51}" destId="{875764D5-BB6C-44D6-850A-5B49C7AFEDBE}" srcOrd="0" destOrd="0" parTransId="{E1D430EC-C52D-4E3A-84B7-E76307D25B59}" sibTransId="{A842F13A-7766-4A29-8B54-C81CF6B020DB}"/>
    <dgm:cxn modelId="{E0346456-4E39-4117-95AC-088F5C916B11}" type="presOf" srcId="{AA34D6FD-3BDA-4F9F-B43D-2689EDD99802}" destId="{BF889389-A78C-4FE6-876D-0EF851C151B3}" srcOrd="0" destOrd="0" presId="urn:microsoft.com/office/officeart/2018/2/layout/IconVerticalSolidList"/>
    <dgm:cxn modelId="{18CFB17D-4401-43B7-BD2E-8DBD5860DA3F}" srcId="{FC25D4B4-8251-48DB-89D1-AE2C7B3A2F51}" destId="{AA34D6FD-3BDA-4F9F-B43D-2689EDD99802}" srcOrd="1" destOrd="0" parTransId="{7CB300EE-07AD-47B1-AB8B-81DB4703A670}" sibTransId="{097EF751-D7D9-451C-B06E-85252DFC5B21}"/>
    <dgm:cxn modelId="{E5712192-9E46-4E19-9A3E-A1FB2D70313D}" type="presOf" srcId="{FC25D4B4-8251-48DB-89D1-AE2C7B3A2F51}" destId="{11056D90-8D25-4575-9958-D6663F5B75D2}" srcOrd="0" destOrd="0" presId="urn:microsoft.com/office/officeart/2018/2/layout/IconVerticalSolidList"/>
    <dgm:cxn modelId="{32185CEC-BC61-411E-AA8E-8D68F7B27667}" type="presOf" srcId="{9B1CD512-5A74-4CCF-8B2C-E6E16E08A158}" destId="{CCF3F0FA-7352-42EF-B289-051C0480F2AB}" srcOrd="0" destOrd="0" presId="urn:microsoft.com/office/officeart/2018/2/layout/IconVerticalSolidList"/>
    <dgm:cxn modelId="{E3558FF1-736B-4904-B159-4DE0EC2777DB}" srcId="{FC25D4B4-8251-48DB-89D1-AE2C7B3A2F51}" destId="{39B94E33-7C5D-4FEC-84B5-2CED71787D94}" srcOrd="3" destOrd="0" parTransId="{CC1C25DC-F854-4F5F-AAF7-CD7D3966A9A0}" sibTransId="{08C8769E-AD0C-401E-A589-7A3D8A67D018}"/>
    <dgm:cxn modelId="{DF3BD16B-B33A-4222-8E3F-527B8E60E379}" type="presParOf" srcId="{11056D90-8D25-4575-9958-D6663F5B75D2}" destId="{B55BD9C8-3D48-4D88-A12F-9DCC52F21862}" srcOrd="0" destOrd="0" presId="urn:microsoft.com/office/officeart/2018/2/layout/IconVerticalSolidList"/>
    <dgm:cxn modelId="{2AD22BEC-ECD8-4A14-BF16-4DA761D72113}" type="presParOf" srcId="{B55BD9C8-3D48-4D88-A12F-9DCC52F21862}" destId="{39B7150E-3BD7-45DE-AB0F-E1A2C2D8E8A5}" srcOrd="0" destOrd="0" presId="urn:microsoft.com/office/officeart/2018/2/layout/IconVerticalSolidList"/>
    <dgm:cxn modelId="{9DBAC812-F4B7-41BA-B4B3-C5CEC86505AE}" type="presParOf" srcId="{B55BD9C8-3D48-4D88-A12F-9DCC52F21862}" destId="{2D99C1DB-00DB-4494-BB4D-D486B479D844}" srcOrd="1" destOrd="0" presId="urn:microsoft.com/office/officeart/2018/2/layout/IconVerticalSolidList"/>
    <dgm:cxn modelId="{729005B9-821C-45BD-B9E3-F5A3BD112FAF}" type="presParOf" srcId="{B55BD9C8-3D48-4D88-A12F-9DCC52F21862}" destId="{DA2EF001-E67A-4DB4-BDAA-1070214EE8E1}" srcOrd="2" destOrd="0" presId="urn:microsoft.com/office/officeart/2018/2/layout/IconVerticalSolidList"/>
    <dgm:cxn modelId="{5FFA7F29-3FB4-43A5-A421-79EFC6A30281}" type="presParOf" srcId="{B55BD9C8-3D48-4D88-A12F-9DCC52F21862}" destId="{CF371ADB-1B5B-40E1-A9EB-ABD185EEB636}" srcOrd="3" destOrd="0" presId="urn:microsoft.com/office/officeart/2018/2/layout/IconVerticalSolidList"/>
    <dgm:cxn modelId="{257DEF87-3974-4C20-93AD-F15C1591CAFE}" type="presParOf" srcId="{11056D90-8D25-4575-9958-D6663F5B75D2}" destId="{D03657BC-2C66-497F-9393-336313F4A606}" srcOrd="1" destOrd="0" presId="urn:microsoft.com/office/officeart/2018/2/layout/IconVerticalSolidList"/>
    <dgm:cxn modelId="{CA9CE38E-9289-4A30-B08A-0A44EED89D96}" type="presParOf" srcId="{11056D90-8D25-4575-9958-D6663F5B75D2}" destId="{0CD5B94E-DFB3-4349-97A5-CD97F0725962}" srcOrd="2" destOrd="0" presId="urn:microsoft.com/office/officeart/2018/2/layout/IconVerticalSolidList"/>
    <dgm:cxn modelId="{9B09CD1E-1818-495C-B84D-DCA6781AFF67}" type="presParOf" srcId="{0CD5B94E-DFB3-4349-97A5-CD97F0725962}" destId="{31237EC6-4A47-438E-965A-D7B61F09D396}" srcOrd="0" destOrd="0" presId="urn:microsoft.com/office/officeart/2018/2/layout/IconVerticalSolidList"/>
    <dgm:cxn modelId="{047861FE-F963-450A-BE1F-C28DE4B30D8E}" type="presParOf" srcId="{0CD5B94E-DFB3-4349-97A5-CD97F0725962}" destId="{B35CDED1-96C1-4873-B6E3-DFF82FCFE9DA}" srcOrd="1" destOrd="0" presId="urn:microsoft.com/office/officeart/2018/2/layout/IconVerticalSolidList"/>
    <dgm:cxn modelId="{A248420A-06F1-433B-9512-D43BD2A59EBF}" type="presParOf" srcId="{0CD5B94E-DFB3-4349-97A5-CD97F0725962}" destId="{A590F3C4-64FE-4FB8-9982-1B785E26ACE6}" srcOrd="2" destOrd="0" presId="urn:microsoft.com/office/officeart/2018/2/layout/IconVerticalSolidList"/>
    <dgm:cxn modelId="{79D46CB2-3207-49EF-9CB7-E3FA0CE589F8}" type="presParOf" srcId="{0CD5B94E-DFB3-4349-97A5-CD97F0725962}" destId="{BF889389-A78C-4FE6-876D-0EF851C151B3}" srcOrd="3" destOrd="0" presId="urn:microsoft.com/office/officeart/2018/2/layout/IconVerticalSolidList"/>
    <dgm:cxn modelId="{EBF09BA5-2E9B-4344-8523-7B068906CC66}" type="presParOf" srcId="{11056D90-8D25-4575-9958-D6663F5B75D2}" destId="{F86318A0-0CB1-42EE-858A-94ABE2F7DD94}" srcOrd="3" destOrd="0" presId="urn:microsoft.com/office/officeart/2018/2/layout/IconVerticalSolidList"/>
    <dgm:cxn modelId="{B528C8B7-73A7-4CB6-ABD8-26B8155FD905}" type="presParOf" srcId="{11056D90-8D25-4575-9958-D6663F5B75D2}" destId="{9E9EAA06-A8BB-4AD4-A6B4-2DD203D74ADD}" srcOrd="4" destOrd="0" presId="urn:microsoft.com/office/officeart/2018/2/layout/IconVerticalSolidList"/>
    <dgm:cxn modelId="{04CCC84B-66C9-4A0A-BC6F-FA0BAF442BCA}" type="presParOf" srcId="{9E9EAA06-A8BB-4AD4-A6B4-2DD203D74ADD}" destId="{CC179FDB-2549-4F16-B616-462EF21370B7}" srcOrd="0" destOrd="0" presId="urn:microsoft.com/office/officeart/2018/2/layout/IconVerticalSolidList"/>
    <dgm:cxn modelId="{CDCF0EFC-8660-4F6F-964F-450E13C0F99A}" type="presParOf" srcId="{9E9EAA06-A8BB-4AD4-A6B4-2DD203D74ADD}" destId="{628D5E1B-FF9A-4D59-8678-44903277D6C4}" srcOrd="1" destOrd="0" presId="urn:microsoft.com/office/officeart/2018/2/layout/IconVerticalSolidList"/>
    <dgm:cxn modelId="{A6F0ADD1-38BE-42C0-B949-011503791677}" type="presParOf" srcId="{9E9EAA06-A8BB-4AD4-A6B4-2DD203D74ADD}" destId="{65EFB42F-D541-4054-82AA-B306B45C5F66}" srcOrd="2" destOrd="0" presId="urn:microsoft.com/office/officeart/2018/2/layout/IconVerticalSolidList"/>
    <dgm:cxn modelId="{5AC1D416-5396-46B0-A427-080965154423}" type="presParOf" srcId="{9E9EAA06-A8BB-4AD4-A6B4-2DD203D74ADD}" destId="{5AC22C89-EECF-4802-AF2D-72398780C860}" srcOrd="3" destOrd="0" presId="urn:microsoft.com/office/officeart/2018/2/layout/IconVerticalSolidList"/>
    <dgm:cxn modelId="{4AC9B8F9-C9C6-4BC6-BE2D-2E4173109138}" type="presParOf" srcId="{11056D90-8D25-4575-9958-D6663F5B75D2}" destId="{9CA9D264-87C0-4687-9755-3CECAEABE4A3}" srcOrd="5" destOrd="0" presId="urn:microsoft.com/office/officeart/2018/2/layout/IconVerticalSolidList"/>
    <dgm:cxn modelId="{5007B492-37E5-4299-93F1-BFC4E8D3FE50}" type="presParOf" srcId="{11056D90-8D25-4575-9958-D6663F5B75D2}" destId="{ECD1187F-AE35-46E2-AE76-233CB3E7A86A}" srcOrd="6" destOrd="0" presId="urn:microsoft.com/office/officeart/2018/2/layout/IconVerticalSolidList"/>
    <dgm:cxn modelId="{C443265D-5970-4708-8FD4-484C37D192F4}" type="presParOf" srcId="{ECD1187F-AE35-46E2-AE76-233CB3E7A86A}" destId="{A6D3E020-BFCA-4160-AB3B-DCC05D8F6B7E}" srcOrd="0" destOrd="0" presId="urn:microsoft.com/office/officeart/2018/2/layout/IconVerticalSolidList"/>
    <dgm:cxn modelId="{14553B8C-1D91-4557-957F-CA0E44AB40FE}" type="presParOf" srcId="{ECD1187F-AE35-46E2-AE76-233CB3E7A86A}" destId="{DD14244E-D986-4F6C-8292-312831C01D54}" srcOrd="1" destOrd="0" presId="urn:microsoft.com/office/officeart/2018/2/layout/IconVerticalSolidList"/>
    <dgm:cxn modelId="{81102E38-DEDC-4884-9147-98C4BC5C938E}" type="presParOf" srcId="{ECD1187F-AE35-46E2-AE76-233CB3E7A86A}" destId="{2E5273F2-7860-43FB-9922-B9FC6FBEA2EF}" srcOrd="2" destOrd="0" presId="urn:microsoft.com/office/officeart/2018/2/layout/IconVerticalSolidList"/>
    <dgm:cxn modelId="{BACFFF07-029A-4425-88CA-D881474EB317}" type="presParOf" srcId="{ECD1187F-AE35-46E2-AE76-233CB3E7A86A}" destId="{07915CA9-2D81-4EDC-9B92-2BD4223347D8}" srcOrd="3" destOrd="0" presId="urn:microsoft.com/office/officeart/2018/2/layout/IconVerticalSolidList"/>
    <dgm:cxn modelId="{D6E528E8-E257-4721-B403-D9647D3DE2EC}" type="presParOf" srcId="{11056D90-8D25-4575-9958-D6663F5B75D2}" destId="{20A35C20-27E3-48A0-8E6F-54093EB78A20}" srcOrd="7" destOrd="0" presId="urn:microsoft.com/office/officeart/2018/2/layout/IconVerticalSolidList"/>
    <dgm:cxn modelId="{84D87151-9B89-43A0-9765-15A42A4A0C10}" type="presParOf" srcId="{11056D90-8D25-4575-9958-D6663F5B75D2}" destId="{D2A3EEC5-2C06-419A-A983-C8FCEC3A4D4F}" srcOrd="8" destOrd="0" presId="urn:microsoft.com/office/officeart/2018/2/layout/IconVerticalSolidList"/>
    <dgm:cxn modelId="{F715B1F8-4AE5-4446-B8B5-6F7C74227B3F}" type="presParOf" srcId="{D2A3EEC5-2C06-419A-A983-C8FCEC3A4D4F}" destId="{9A57C76A-E648-4D38-AE3E-5A72ABD4539B}" srcOrd="0" destOrd="0" presId="urn:microsoft.com/office/officeart/2018/2/layout/IconVerticalSolidList"/>
    <dgm:cxn modelId="{8B5B4CED-0165-4F2D-91B0-E53871BB7EF8}" type="presParOf" srcId="{D2A3EEC5-2C06-419A-A983-C8FCEC3A4D4F}" destId="{1DF72B9F-5D20-4DE4-8365-5475D752B6AE}" srcOrd="1" destOrd="0" presId="urn:microsoft.com/office/officeart/2018/2/layout/IconVerticalSolidList"/>
    <dgm:cxn modelId="{A1177C07-3946-44F9-A8C0-88CC4745E502}" type="presParOf" srcId="{D2A3EEC5-2C06-419A-A983-C8FCEC3A4D4F}" destId="{BADCE2DE-3DDB-4FDB-BA6E-1348C8374511}" srcOrd="2" destOrd="0" presId="urn:microsoft.com/office/officeart/2018/2/layout/IconVerticalSolidList"/>
    <dgm:cxn modelId="{E16E630C-FF9F-4500-A1EF-80A5AD3AF3E3}" type="presParOf" srcId="{D2A3EEC5-2C06-419A-A983-C8FCEC3A4D4F}" destId="{CCF3F0FA-7352-42EF-B289-051C0480F2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91400-EB32-4806-BB80-EC618D009ABE}">
      <dsp:nvSpPr>
        <dsp:cNvPr id="0" name=""/>
        <dsp:cNvSpPr/>
      </dsp:nvSpPr>
      <dsp:spPr>
        <a:xfrm>
          <a:off x="0" y="45689"/>
          <a:ext cx="4841662" cy="818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Created deeper</a:t>
          </a:r>
        </a:p>
      </dsp:txBody>
      <dsp:txXfrm>
        <a:off x="39955" y="85644"/>
        <a:ext cx="4761752" cy="738578"/>
      </dsp:txXfrm>
    </dsp:sp>
    <dsp:sp modelId="{74E11A18-084E-40FC-9527-8E776FF5EA87}">
      <dsp:nvSpPr>
        <dsp:cNvPr id="0" name=""/>
        <dsp:cNvSpPr/>
      </dsp:nvSpPr>
      <dsp:spPr>
        <a:xfrm>
          <a:off x="0" y="924657"/>
          <a:ext cx="4841662" cy="818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Created in tissues during </a:t>
          </a:r>
          <a:r>
            <a:rPr lang="en-US" sz="2100" b="1" kern="1200"/>
            <a:t>transmission</a:t>
          </a:r>
          <a:endParaRPr lang="en-US" sz="2100" kern="1200"/>
        </a:p>
      </dsp:txBody>
      <dsp:txXfrm>
        <a:off x="39955" y="964612"/>
        <a:ext cx="4761752" cy="738578"/>
      </dsp:txXfrm>
    </dsp:sp>
    <dsp:sp modelId="{6652B007-4025-4DB8-AF0B-AE8C4ED8AAEF}">
      <dsp:nvSpPr>
        <dsp:cNvPr id="0" name=""/>
        <dsp:cNvSpPr/>
      </dsp:nvSpPr>
      <dsp:spPr>
        <a:xfrm>
          <a:off x="0" y="1803625"/>
          <a:ext cx="4841662" cy="818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Created by Nonlinear behavior in the speed of sound</a:t>
          </a:r>
        </a:p>
      </dsp:txBody>
      <dsp:txXfrm>
        <a:off x="39955" y="1843580"/>
        <a:ext cx="4761752" cy="738578"/>
      </dsp:txXfrm>
    </dsp:sp>
    <dsp:sp modelId="{6022C8B8-CA52-4E99-9697-F4187D08F8BB}">
      <dsp:nvSpPr>
        <dsp:cNvPr id="0" name=""/>
        <dsp:cNvSpPr/>
      </dsp:nvSpPr>
      <dsp:spPr>
        <a:xfrm>
          <a:off x="0" y="2682593"/>
          <a:ext cx="4841662" cy="818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Primarily created along beam’s main axis</a:t>
          </a:r>
        </a:p>
      </dsp:txBody>
      <dsp:txXfrm>
        <a:off x="39955" y="2722548"/>
        <a:ext cx="4761752" cy="738578"/>
      </dsp:txXfrm>
    </dsp:sp>
    <dsp:sp modelId="{A29563AA-67C0-4344-9555-D57A92E3D656}">
      <dsp:nvSpPr>
        <dsp:cNvPr id="0" name=""/>
        <dsp:cNvSpPr/>
      </dsp:nvSpPr>
      <dsp:spPr>
        <a:xfrm>
          <a:off x="0" y="3561561"/>
          <a:ext cx="4841662" cy="818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 Harmonic F at the skin’s surface</a:t>
          </a:r>
        </a:p>
      </dsp:txBody>
      <dsp:txXfrm>
        <a:off x="39955" y="3601516"/>
        <a:ext cx="4761752" cy="738578"/>
      </dsp:txXfrm>
    </dsp:sp>
    <dsp:sp modelId="{F80B36AE-74DA-41AC-8F98-48BF9111DAB7}">
      <dsp:nvSpPr>
        <dsp:cNvPr id="0" name=""/>
        <dsp:cNvSpPr/>
      </dsp:nvSpPr>
      <dsp:spPr>
        <a:xfrm>
          <a:off x="0" y="4380049"/>
          <a:ext cx="4841662" cy="543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2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No distortion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Reduced noise</a:t>
          </a:r>
        </a:p>
      </dsp:txBody>
      <dsp:txXfrm>
        <a:off x="0" y="4380049"/>
        <a:ext cx="4841662" cy="543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7150E-3BD7-45DE-AB0F-E1A2C2D8E8A5}">
      <dsp:nvSpPr>
        <dsp:cNvPr id="0" name=""/>
        <dsp:cNvSpPr/>
      </dsp:nvSpPr>
      <dsp:spPr>
        <a:xfrm>
          <a:off x="0" y="4113"/>
          <a:ext cx="5124159" cy="876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9C1DB-00DB-4494-BB4D-D486B479D844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71ADB-1B5B-40E1-A9EB-ABD185EEB636}">
      <dsp:nvSpPr>
        <dsp:cNvPr id="0" name=""/>
        <dsp:cNvSpPr/>
      </dsp:nvSpPr>
      <dsp:spPr>
        <a:xfrm>
          <a:off x="1011886" y="4113"/>
          <a:ext cx="4112272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Created during reflection</a:t>
          </a:r>
        </a:p>
      </dsp:txBody>
      <dsp:txXfrm>
        <a:off x="1011886" y="4113"/>
        <a:ext cx="4112272" cy="876092"/>
      </dsp:txXfrm>
    </dsp:sp>
    <dsp:sp modelId="{31237EC6-4A47-438E-965A-D7B61F09D396}">
      <dsp:nvSpPr>
        <dsp:cNvPr id="0" name=""/>
        <dsp:cNvSpPr/>
      </dsp:nvSpPr>
      <dsp:spPr>
        <a:xfrm>
          <a:off x="0" y="1099228"/>
          <a:ext cx="5124159" cy="876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CDED1-96C1-4873-B6E3-DFF82FCFE9DA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89389-A78C-4FE6-876D-0EF851C151B3}">
      <dsp:nvSpPr>
        <dsp:cNvPr id="0" name=""/>
        <dsp:cNvSpPr/>
      </dsp:nvSpPr>
      <dsp:spPr>
        <a:xfrm>
          <a:off x="1011886" y="1099228"/>
          <a:ext cx="4112272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Created by Nonlinear behavior of microbubble</a:t>
          </a:r>
        </a:p>
      </dsp:txBody>
      <dsp:txXfrm>
        <a:off x="1011886" y="1099228"/>
        <a:ext cx="4112272" cy="876092"/>
      </dsp:txXfrm>
    </dsp:sp>
    <dsp:sp modelId="{CC179FDB-2549-4F16-B616-462EF21370B7}">
      <dsp:nvSpPr>
        <dsp:cNvPr id="0" name=""/>
        <dsp:cNvSpPr/>
      </dsp:nvSpPr>
      <dsp:spPr>
        <a:xfrm>
          <a:off x="0" y="2194343"/>
          <a:ext cx="5124159" cy="876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D5E1B-FF9A-4D59-8678-44903277D6C4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22C89-EECF-4802-AF2D-72398780C860}">
      <dsp:nvSpPr>
        <dsp:cNvPr id="0" name=""/>
        <dsp:cNvSpPr/>
      </dsp:nvSpPr>
      <dsp:spPr>
        <a:xfrm>
          <a:off x="1011886" y="2194343"/>
          <a:ext cx="4112272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Related to the Mechanical Index</a:t>
          </a:r>
        </a:p>
      </dsp:txBody>
      <dsp:txXfrm>
        <a:off x="1011886" y="2194343"/>
        <a:ext cx="4112272" cy="876092"/>
      </dsp:txXfrm>
    </dsp:sp>
    <dsp:sp modelId="{A6D3E020-BFCA-4160-AB3B-DCC05D8F6B7E}">
      <dsp:nvSpPr>
        <dsp:cNvPr id="0" name=""/>
        <dsp:cNvSpPr/>
      </dsp:nvSpPr>
      <dsp:spPr>
        <a:xfrm>
          <a:off x="0" y="3289458"/>
          <a:ext cx="5124159" cy="876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4244E-D986-4F6C-8292-312831C01D54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15CA9-2D81-4EDC-9B92-2BD4223347D8}">
      <dsp:nvSpPr>
        <dsp:cNvPr id="0" name=""/>
        <dsp:cNvSpPr/>
      </dsp:nvSpPr>
      <dsp:spPr>
        <a:xfrm>
          <a:off x="1011886" y="3289458"/>
          <a:ext cx="4112272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Affected by microbubble’s shell and gas within</a:t>
          </a:r>
        </a:p>
      </dsp:txBody>
      <dsp:txXfrm>
        <a:off x="1011886" y="3289458"/>
        <a:ext cx="4112272" cy="876092"/>
      </dsp:txXfrm>
    </dsp:sp>
    <dsp:sp modelId="{9A57C76A-E648-4D38-AE3E-5A72ABD4539B}">
      <dsp:nvSpPr>
        <dsp:cNvPr id="0" name=""/>
        <dsp:cNvSpPr/>
      </dsp:nvSpPr>
      <dsp:spPr>
        <a:xfrm>
          <a:off x="0" y="4384573"/>
          <a:ext cx="5124159" cy="876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72B9F-5D20-4DE4-8365-5475D752B6AE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3F0FA-7352-42EF-B289-051C0480F2AB}">
      <dsp:nvSpPr>
        <dsp:cNvPr id="0" name=""/>
        <dsp:cNvSpPr/>
      </dsp:nvSpPr>
      <dsp:spPr>
        <a:xfrm>
          <a:off x="1011886" y="4384573"/>
          <a:ext cx="4112272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System manufacturers and developers of contrast agents work together to create optimal agents.</a:t>
          </a:r>
        </a:p>
      </dsp:txBody>
      <dsp:txXfrm>
        <a:off x="1011886" y="4384573"/>
        <a:ext cx="4112272" cy="87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67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72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869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3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804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49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45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0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8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8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0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2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5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7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04"/>
            <a:ext cx="1952272" cy="6853049"/>
            <a:chOff x="6627813" y="195650"/>
            <a:chExt cx="1952625" cy="5678101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65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1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WC81pb9saA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9240" name="Rectangle 479239">
            <a:extLst>
              <a:ext uri="{FF2B5EF4-FFF2-40B4-BE49-F238E27FC236}">
                <a16:creationId xmlns:a16="http://schemas.microsoft.com/office/drawing/2014/main" id="{34542078-E6A8-432D-8A8B-24604A3A5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9236" name="Picture 479235">
            <a:extLst>
              <a:ext uri="{FF2B5EF4-FFF2-40B4-BE49-F238E27FC236}">
                <a16:creationId xmlns:a16="http://schemas.microsoft.com/office/drawing/2014/main" id="{E24EAA95-4B06-4197-A2F1-2CE5A2794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r="4" b="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grpSp>
        <p:nvGrpSpPr>
          <p:cNvPr id="479242" name="Group 479241">
            <a:extLst>
              <a:ext uri="{FF2B5EF4-FFF2-40B4-BE49-F238E27FC236}">
                <a16:creationId xmlns:a16="http://schemas.microsoft.com/office/drawing/2014/main" id="{A4E48887-9270-4938-917C-2297B0C1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479243" name="Freeform 11">
              <a:extLst>
                <a:ext uri="{FF2B5EF4-FFF2-40B4-BE49-F238E27FC236}">
                  <a16:creationId xmlns:a16="http://schemas.microsoft.com/office/drawing/2014/main" id="{5E97A4B5-D696-4FFB-96EC-3969211AC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44" name="Freeform 12">
              <a:extLst>
                <a:ext uri="{FF2B5EF4-FFF2-40B4-BE49-F238E27FC236}">
                  <a16:creationId xmlns:a16="http://schemas.microsoft.com/office/drawing/2014/main" id="{F4247FDA-9D72-4A20-A953-DB75522DB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45" name="Freeform 13">
              <a:extLst>
                <a:ext uri="{FF2B5EF4-FFF2-40B4-BE49-F238E27FC236}">
                  <a16:creationId xmlns:a16="http://schemas.microsoft.com/office/drawing/2014/main" id="{178119CE-10A3-403E-B327-39FD33628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46" name="Freeform 14">
              <a:extLst>
                <a:ext uri="{FF2B5EF4-FFF2-40B4-BE49-F238E27FC236}">
                  <a16:creationId xmlns:a16="http://schemas.microsoft.com/office/drawing/2014/main" id="{BF9051C7-DAAA-4503-B8B3-2FDE0E055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47" name="Freeform 15">
              <a:extLst>
                <a:ext uri="{FF2B5EF4-FFF2-40B4-BE49-F238E27FC236}">
                  <a16:creationId xmlns:a16="http://schemas.microsoft.com/office/drawing/2014/main" id="{4B7EA962-12FB-487A-B341-0A6DE77E5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48" name="Freeform 16">
              <a:extLst>
                <a:ext uri="{FF2B5EF4-FFF2-40B4-BE49-F238E27FC236}">
                  <a16:creationId xmlns:a16="http://schemas.microsoft.com/office/drawing/2014/main" id="{3610D4C8-EFBD-414C-8846-54C5698FB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49" name="Freeform 17">
              <a:extLst>
                <a:ext uri="{FF2B5EF4-FFF2-40B4-BE49-F238E27FC236}">
                  <a16:creationId xmlns:a16="http://schemas.microsoft.com/office/drawing/2014/main" id="{C21E675F-1DAB-4885-B9DA-AB4632E51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50" name="Freeform 18">
              <a:extLst>
                <a:ext uri="{FF2B5EF4-FFF2-40B4-BE49-F238E27FC236}">
                  <a16:creationId xmlns:a16="http://schemas.microsoft.com/office/drawing/2014/main" id="{7FE17559-57E1-41D8-9A82-52F0E1EC8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51" name="Freeform 19">
              <a:extLst>
                <a:ext uri="{FF2B5EF4-FFF2-40B4-BE49-F238E27FC236}">
                  <a16:creationId xmlns:a16="http://schemas.microsoft.com/office/drawing/2014/main" id="{4D6BE54E-E15B-4BF7-AE9B-CA850E4C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52" name="Freeform 20">
              <a:extLst>
                <a:ext uri="{FF2B5EF4-FFF2-40B4-BE49-F238E27FC236}">
                  <a16:creationId xmlns:a16="http://schemas.microsoft.com/office/drawing/2014/main" id="{C8CF1FE0-6D44-40D4-BC9E-2D2BAAC0F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53" name="Freeform 21">
              <a:extLst>
                <a:ext uri="{FF2B5EF4-FFF2-40B4-BE49-F238E27FC236}">
                  <a16:creationId xmlns:a16="http://schemas.microsoft.com/office/drawing/2014/main" id="{4D8CD99F-0D63-4EC0-9E69-33C935AA9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9254" name="Freeform 22">
              <a:extLst>
                <a:ext uri="{FF2B5EF4-FFF2-40B4-BE49-F238E27FC236}">
                  <a16:creationId xmlns:a16="http://schemas.microsoft.com/office/drawing/2014/main" id="{2D1B0E6D-2301-4B85-87D9-2600A123F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479234" name="Rectangle 2">
            <a:extLst>
              <a:ext uri="{FF2B5EF4-FFF2-40B4-BE49-F238E27FC236}">
                <a16:creationId xmlns:a16="http://schemas.microsoft.com/office/drawing/2014/main" id="{9BCAA388-30E1-44D0-9F40-62E9DEE10D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41909" y="2514600"/>
            <a:ext cx="6686550" cy="2262781"/>
          </a:xfrm>
        </p:spPr>
        <p:txBody>
          <a:bodyPr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5000"/>
              <a:t>Chapter 17: Harmonics and Contrast Agents</a:t>
            </a:r>
          </a:p>
        </p:txBody>
      </p:sp>
      <p:grpSp>
        <p:nvGrpSpPr>
          <p:cNvPr id="479256" name="Group 479255">
            <a:extLst>
              <a:ext uri="{FF2B5EF4-FFF2-40B4-BE49-F238E27FC236}">
                <a16:creationId xmlns:a16="http://schemas.microsoft.com/office/drawing/2014/main" id="{C9FB5BCB-55FF-44E8-B475-CB515D39D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479257" name="Freeform 27">
              <a:extLst>
                <a:ext uri="{FF2B5EF4-FFF2-40B4-BE49-F238E27FC236}">
                  <a16:creationId xmlns:a16="http://schemas.microsoft.com/office/drawing/2014/main" id="{842B4885-EC21-455B-8A5B-7CDE2D30F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58" name="Freeform 28">
              <a:extLst>
                <a:ext uri="{FF2B5EF4-FFF2-40B4-BE49-F238E27FC236}">
                  <a16:creationId xmlns:a16="http://schemas.microsoft.com/office/drawing/2014/main" id="{CE92F8D5-5207-478F-9179-D21A5D86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59" name="Freeform 29">
              <a:extLst>
                <a:ext uri="{FF2B5EF4-FFF2-40B4-BE49-F238E27FC236}">
                  <a16:creationId xmlns:a16="http://schemas.microsoft.com/office/drawing/2014/main" id="{4C8A7AE2-A784-4F54-9BF4-F4EB9C536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60" name="Freeform 30">
              <a:extLst>
                <a:ext uri="{FF2B5EF4-FFF2-40B4-BE49-F238E27FC236}">
                  <a16:creationId xmlns:a16="http://schemas.microsoft.com/office/drawing/2014/main" id="{AEAB3670-1604-4BFA-B67E-36C910957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61" name="Freeform 31">
              <a:extLst>
                <a:ext uri="{FF2B5EF4-FFF2-40B4-BE49-F238E27FC236}">
                  <a16:creationId xmlns:a16="http://schemas.microsoft.com/office/drawing/2014/main" id="{FBA6345B-00E7-445F-9ED1-912D336F7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62" name="Freeform 32">
              <a:extLst>
                <a:ext uri="{FF2B5EF4-FFF2-40B4-BE49-F238E27FC236}">
                  <a16:creationId xmlns:a16="http://schemas.microsoft.com/office/drawing/2014/main" id="{A71B4879-E81B-4A29-9124-003FE383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63" name="Freeform 33">
              <a:extLst>
                <a:ext uri="{FF2B5EF4-FFF2-40B4-BE49-F238E27FC236}">
                  <a16:creationId xmlns:a16="http://schemas.microsoft.com/office/drawing/2014/main" id="{18C79535-6DB6-4370-B6AD-61618DEC2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64" name="Freeform 34">
              <a:extLst>
                <a:ext uri="{FF2B5EF4-FFF2-40B4-BE49-F238E27FC236}">
                  <a16:creationId xmlns:a16="http://schemas.microsoft.com/office/drawing/2014/main" id="{592032C5-4D35-44F8-839E-268D55CBC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65" name="Freeform 35">
              <a:extLst>
                <a:ext uri="{FF2B5EF4-FFF2-40B4-BE49-F238E27FC236}">
                  <a16:creationId xmlns:a16="http://schemas.microsoft.com/office/drawing/2014/main" id="{DDE5CD19-C4AD-4E06-AB6B-4D7CC554F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66" name="Freeform 36">
              <a:extLst>
                <a:ext uri="{FF2B5EF4-FFF2-40B4-BE49-F238E27FC236}">
                  <a16:creationId xmlns:a16="http://schemas.microsoft.com/office/drawing/2014/main" id="{9767786B-D368-4A7A-A045-B98239B13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67" name="Freeform 37">
              <a:extLst>
                <a:ext uri="{FF2B5EF4-FFF2-40B4-BE49-F238E27FC236}">
                  <a16:creationId xmlns:a16="http://schemas.microsoft.com/office/drawing/2014/main" id="{7B496475-025E-42C3-B075-3AF1731E3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9268" name="Freeform 38">
              <a:extLst>
                <a:ext uri="{FF2B5EF4-FFF2-40B4-BE49-F238E27FC236}">
                  <a16:creationId xmlns:a16="http://schemas.microsoft.com/office/drawing/2014/main" id="{148AF32A-DFE9-4CA7-9CFE-945ED38C7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79270" name="Rectangle 479269">
            <a:extLst>
              <a:ext uri="{FF2B5EF4-FFF2-40B4-BE49-F238E27FC236}">
                <a16:creationId xmlns:a16="http://schemas.microsoft.com/office/drawing/2014/main" id="{B2AA32FB-B608-41B6-8760-AA13673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9272" name="Freeform 33">
            <a:extLst>
              <a:ext uri="{FF2B5EF4-FFF2-40B4-BE49-F238E27FC236}">
                <a16:creationId xmlns:a16="http://schemas.microsoft.com/office/drawing/2014/main" id="{BCEEA0D8-22D2-4E96-ABCB-99344CEBC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9" name="Rectangle 15368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FB9B7-FC76-41CF-90FB-0CBBDBD6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18" y="645106"/>
            <a:ext cx="3841989" cy="125989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Gradual Signal development</a:t>
            </a:r>
          </a:p>
        </p:txBody>
      </p:sp>
      <p:sp>
        <p:nvSpPr>
          <p:cNvPr id="15371" name="Rectangle 15370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E4956805-C748-488B-838B-6548B470D0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6918" y="2133600"/>
            <a:ext cx="3841989" cy="3759253"/>
          </a:xfrm>
        </p:spPr>
        <p:txBody>
          <a:bodyPr>
            <a:normAutofit/>
          </a:bodyPr>
          <a:lstStyle/>
          <a:p>
            <a:r>
              <a:rPr lang="en-US" altLang="en-US"/>
              <a:t>Superficial areas- artifacts</a:t>
            </a:r>
          </a:p>
          <a:p>
            <a:pPr lvl="1"/>
            <a:r>
              <a:rPr lang="en-US" altLang="en-US"/>
              <a:t>Beam already strong</a:t>
            </a:r>
          </a:p>
          <a:p>
            <a:pPr lvl="1"/>
            <a:r>
              <a:rPr lang="en-US" altLang="en-US"/>
              <a:t>Superficial layers distort the sound beam</a:t>
            </a:r>
          </a:p>
          <a:p>
            <a:r>
              <a:rPr lang="en-US" altLang="en-US"/>
              <a:t>TH does not exist at superficial depths</a:t>
            </a:r>
          </a:p>
          <a:p>
            <a:pPr lvl="1"/>
            <a:r>
              <a:rPr lang="en-US" altLang="en-US"/>
              <a:t>Increases signal to noise ratio</a:t>
            </a:r>
          </a:p>
        </p:txBody>
      </p:sp>
      <p:pic>
        <p:nvPicPr>
          <p:cNvPr id="15364" name="Picture 3">
            <a:extLst>
              <a:ext uri="{FF2B5EF4-FFF2-40B4-BE49-F238E27FC236}">
                <a16:creationId xmlns:a16="http://schemas.microsoft.com/office/drawing/2014/main" id="{CD8F87E3-4A4E-4AE6-8D38-8CF10EA4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5556" r="56667" b="3333"/>
          <a:stretch>
            <a:fillRect/>
          </a:stretch>
        </p:blipFill>
        <p:spPr bwMode="auto">
          <a:xfrm>
            <a:off x="5045345" y="645106"/>
            <a:ext cx="313590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3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Content Placeholder 3" descr="harmonics 2.PNG">
            <a:extLst>
              <a:ext uri="{FF2B5EF4-FFF2-40B4-BE49-F238E27FC236}">
                <a16:creationId xmlns:a16="http://schemas.microsoft.com/office/drawing/2014/main" id="{3F716780-02AF-447C-8536-D01C9D45D4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2712" y="418171"/>
            <a:ext cx="6115050" cy="602932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Content Placeholder 3" descr="harmonics 3.PNG">
            <a:extLst>
              <a:ext uri="{FF2B5EF4-FFF2-40B4-BE49-F238E27FC236}">
                <a16:creationId xmlns:a16="http://schemas.microsoft.com/office/drawing/2014/main" id="{21B815AA-5C4D-4C2A-9877-F5FB94B1A8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3849" y="247185"/>
            <a:ext cx="6269038" cy="627697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64" name="Rectangle 18463">
            <a:extLst>
              <a:ext uri="{FF2B5EF4-FFF2-40B4-BE49-F238E27FC236}">
                <a16:creationId xmlns:a16="http://schemas.microsoft.com/office/drawing/2014/main" id="{DCC583FC-3774-47D1-9A8B-E0DBA89CB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8466" name="Group 18465">
            <a:extLst>
              <a:ext uri="{FF2B5EF4-FFF2-40B4-BE49-F238E27FC236}">
                <a16:creationId xmlns:a16="http://schemas.microsoft.com/office/drawing/2014/main" id="{E8DDDC38-A59D-4C57-BEAA-01E57BD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3923" y="228600"/>
            <a:ext cx="2138628" cy="6638625"/>
            <a:chOff x="2487613" y="285750"/>
            <a:chExt cx="2428875" cy="5654676"/>
          </a:xfrm>
        </p:grpSpPr>
        <p:sp>
          <p:nvSpPr>
            <p:cNvPr id="18467" name="Freeform 11">
              <a:extLst>
                <a:ext uri="{FF2B5EF4-FFF2-40B4-BE49-F238E27FC236}">
                  <a16:creationId xmlns:a16="http://schemas.microsoft.com/office/drawing/2014/main" id="{07181E0D-4E2E-4CF7-83D6-6BF1884F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68" name="Freeform 12">
              <a:extLst>
                <a:ext uri="{FF2B5EF4-FFF2-40B4-BE49-F238E27FC236}">
                  <a16:creationId xmlns:a16="http://schemas.microsoft.com/office/drawing/2014/main" id="{41E4039F-6250-4F1A-8B44-8211D95CB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69" name="Freeform 13">
              <a:extLst>
                <a:ext uri="{FF2B5EF4-FFF2-40B4-BE49-F238E27FC236}">
                  <a16:creationId xmlns:a16="http://schemas.microsoft.com/office/drawing/2014/main" id="{C27CE0F8-A859-4A25-8A2E-2F48B2D7F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70" name="Freeform 14">
              <a:extLst>
                <a:ext uri="{FF2B5EF4-FFF2-40B4-BE49-F238E27FC236}">
                  <a16:creationId xmlns:a16="http://schemas.microsoft.com/office/drawing/2014/main" id="{1D3B4413-99E7-41CB-BC1A-91CB93B73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71" name="Freeform 15">
              <a:extLst>
                <a:ext uri="{FF2B5EF4-FFF2-40B4-BE49-F238E27FC236}">
                  <a16:creationId xmlns:a16="http://schemas.microsoft.com/office/drawing/2014/main" id="{2B5AE9BA-21EA-413E-92D1-70B41D12F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72" name="Freeform 16">
              <a:extLst>
                <a:ext uri="{FF2B5EF4-FFF2-40B4-BE49-F238E27FC236}">
                  <a16:creationId xmlns:a16="http://schemas.microsoft.com/office/drawing/2014/main" id="{EA6962B4-B58E-4363-AE37-502AAB46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73" name="Freeform 17">
              <a:extLst>
                <a:ext uri="{FF2B5EF4-FFF2-40B4-BE49-F238E27FC236}">
                  <a16:creationId xmlns:a16="http://schemas.microsoft.com/office/drawing/2014/main" id="{8CFEAE09-A4F7-4009-BBA4-E007F3FF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74" name="Freeform 18">
              <a:extLst>
                <a:ext uri="{FF2B5EF4-FFF2-40B4-BE49-F238E27FC236}">
                  <a16:creationId xmlns:a16="http://schemas.microsoft.com/office/drawing/2014/main" id="{BEC0F162-6193-4A0C-9667-DD7C8B4BD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75" name="Freeform 19">
              <a:extLst>
                <a:ext uri="{FF2B5EF4-FFF2-40B4-BE49-F238E27FC236}">
                  <a16:creationId xmlns:a16="http://schemas.microsoft.com/office/drawing/2014/main" id="{7AE69957-54B0-48E2-8BCD-EE01C7190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76" name="Freeform 20">
              <a:extLst>
                <a:ext uri="{FF2B5EF4-FFF2-40B4-BE49-F238E27FC236}">
                  <a16:creationId xmlns:a16="http://schemas.microsoft.com/office/drawing/2014/main" id="{9E3E384D-F4D8-4B3A-978C-EFEED16D3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77" name="Freeform 21">
              <a:extLst>
                <a:ext uri="{FF2B5EF4-FFF2-40B4-BE49-F238E27FC236}">
                  <a16:creationId xmlns:a16="http://schemas.microsoft.com/office/drawing/2014/main" id="{66DD5E8A-F260-4F93-94D6-AA109560A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78" name="Freeform 22">
              <a:extLst>
                <a:ext uri="{FF2B5EF4-FFF2-40B4-BE49-F238E27FC236}">
                  <a16:creationId xmlns:a16="http://schemas.microsoft.com/office/drawing/2014/main" id="{AB7CE38B-1EFC-4D54-BD22-F0E1C0ED2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8480" name="Group 18479">
            <a:extLst>
              <a:ext uri="{FF2B5EF4-FFF2-40B4-BE49-F238E27FC236}">
                <a16:creationId xmlns:a16="http://schemas.microsoft.com/office/drawing/2014/main" id="{44251A81-4530-41B5-B8FB-DC124AC02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07832" y="-786"/>
            <a:ext cx="1767505" cy="6854040"/>
            <a:chOff x="6627813" y="194833"/>
            <a:chExt cx="1952625" cy="5678918"/>
          </a:xfrm>
        </p:grpSpPr>
        <p:sp>
          <p:nvSpPr>
            <p:cNvPr id="18481" name="Freeform 27">
              <a:extLst>
                <a:ext uri="{FF2B5EF4-FFF2-40B4-BE49-F238E27FC236}">
                  <a16:creationId xmlns:a16="http://schemas.microsoft.com/office/drawing/2014/main" id="{704F0C26-A940-4311-8A41-C69C075D7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82" name="Freeform 28">
              <a:extLst>
                <a:ext uri="{FF2B5EF4-FFF2-40B4-BE49-F238E27FC236}">
                  <a16:creationId xmlns:a16="http://schemas.microsoft.com/office/drawing/2014/main" id="{72844B50-4A36-4E90-9BD1-7945BAF0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83" name="Freeform 29">
              <a:extLst>
                <a:ext uri="{FF2B5EF4-FFF2-40B4-BE49-F238E27FC236}">
                  <a16:creationId xmlns:a16="http://schemas.microsoft.com/office/drawing/2014/main" id="{FFFF2F5F-4D06-40B4-AAF7-7BF88551B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84" name="Freeform 30">
              <a:extLst>
                <a:ext uri="{FF2B5EF4-FFF2-40B4-BE49-F238E27FC236}">
                  <a16:creationId xmlns:a16="http://schemas.microsoft.com/office/drawing/2014/main" id="{C2D84FDB-118B-42FD-8561-B383615D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85" name="Freeform 31">
              <a:extLst>
                <a:ext uri="{FF2B5EF4-FFF2-40B4-BE49-F238E27FC236}">
                  <a16:creationId xmlns:a16="http://schemas.microsoft.com/office/drawing/2014/main" id="{5B64B543-1195-4970-808B-156908D3B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86" name="Freeform 32">
              <a:extLst>
                <a:ext uri="{FF2B5EF4-FFF2-40B4-BE49-F238E27FC236}">
                  <a16:creationId xmlns:a16="http://schemas.microsoft.com/office/drawing/2014/main" id="{1B6440B3-14CA-4B3F-AF89-7FEC0A22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87" name="Freeform 33">
              <a:extLst>
                <a:ext uri="{FF2B5EF4-FFF2-40B4-BE49-F238E27FC236}">
                  <a16:creationId xmlns:a16="http://schemas.microsoft.com/office/drawing/2014/main" id="{47F34F74-6C9C-4D9D-B2D7-AF753BD44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88" name="Freeform 34">
              <a:extLst>
                <a:ext uri="{FF2B5EF4-FFF2-40B4-BE49-F238E27FC236}">
                  <a16:creationId xmlns:a16="http://schemas.microsoft.com/office/drawing/2014/main" id="{4246517D-AB8F-4BEF-B5E5-7A8BC0DDE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89" name="Freeform 35">
              <a:extLst>
                <a:ext uri="{FF2B5EF4-FFF2-40B4-BE49-F238E27FC236}">
                  <a16:creationId xmlns:a16="http://schemas.microsoft.com/office/drawing/2014/main" id="{0ACFBF4D-E487-4BD0-8BCA-2DB6DC04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90" name="Freeform 36">
              <a:extLst>
                <a:ext uri="{FF2B5EF4-FFF2-40B4-BE49-F238E27FC236}">
                  <a16:creationId xmlns:a16="http://schemas.microsoft.com/office/drawing/2014/main" id="{23DE6D3A-314E-4642-AEAF-54B822D4E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91" name="Freeform 37">
              <a:extLst>
                <a:ext uri="{FF2B5EF4-FFF2-40B4-BE49-F238E27FC236}">
                  <a16:creationId xmlns:a16="http://schemas.microsoft.com/office/drawing/2014/main" id="{FEE0BBF7-C59B-4279-AFF5-28F6433B9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92" name="Freeform 38">
              <a:extLst>
                <a:ext uri="{FF2B5EF4-FFF2-40B4-BE49-F238E27FC236}">
                  <a16:creationId xmlns:a16="http://schemas.microsoft.com/office/drawing/2014/main" id="{B2C1E620-478E-4DC2-A505-934657FF1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9F3D38-8264-4F28-86C8-58F7D49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22" y="624110"/>
            <a:ext cx="3766137" cy="128089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3100" dirty="0"/>
              <a:t>Another Form of Nonlinear Behavior</a:t>
            </a:r>
          </a:p>
        </p:txBody>
      </p:sp>
      <p:sp>
        <p:nvSpPr>
          <p:cNvPr id="18494" name="Rectangle 18493">
            <a:extLst>
              <a:ext uri="{FF2B5EF4-FFF2-40B4-BE49-F238E27FC236}">
                <a16:creationId xmlns:a16="http://schemas.microsoft.com/office/drawing/2014/main" id="{AECDF498-6F66-4565-9FB7-107670333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278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96" name="Freeform 11">
            <a:extLst>
              <a:ext uri="{FF2B5EF4-FFF2-40B4-BE49-F238E27FC236}">
                <a16:creationId xmlns:a16="http://schemas.microsoft.com/office/drawing/2014/main" id="{E0779346-49CA-41C2-BD0A-62F2E190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3484278" y="714375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8460" name="Picture 18459" descr="Abstract particle graph background">
            <a:extLst>
              <a:ext uri="{FF2B5EF4-FFF2-40B4-BE49-F238E27FC236}">
                <a16:creationId xmlns:a16="http://schemas.microsoft.com/office/drawing/2014/main" id="{DB8A1507-85AA-AA33-8AFA-38FD111AD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62" r="27453" b="-3"/>
          <a:stretch/>
        </p:blipFill>
        <p:spPr>
          <a:xfrm>
            <a:off x="-1166" y="1731"/>
            <a:ext cx="3496748" cy="6858000"/>
          </a:xfrm>
          <a:prstGeom prst="rect">
            <a:avLst/>
          </a:prstGeom>
        </p:spPr>
      </p:pic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7BD07063-BCD7-4131-BBDF-95008018C3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8643" y="2133600"/>
            <a:ext cx="3799814" cy="3777622"/>
          </a:xfrm>
        </p:spPr>
        <p:txBody>
          <a:bodyPr>
            <a:normAutofit/>
          </a:bodyPr>
          <a:lstStyle/>
          <a:p>
            <a:r>
              <a:rPr lang="en-US" altLang="en-US"/>
              <a:t>Further minimizes distortion</a:t>
            </a:r>
          </a:p>
          <a:p>
            <a:r>
              <a:rPr lang="en-US" altLang="en-US"/>
              <a:t>Relationship between signal strength and harmonic creation</a:t>
            </a:r>
          </a:p>
          <a:p>
            <a:r>
              <a:rPr lang="en-US" altLang="en-US"/>
              <a:t>Weak sound beams- no harmonics</a:t>
            </a:r>
          </a:p>
          <a:p>
            <a:r>
              <a:rPr lang="en-US" altLang="en-US"/>
              <a:t>Intermediate sound beams- miniscule amount </a:t>
            </a:r>
          </a:p>
          <a:p>
            <a:r>
              <a:rPr lang="en-US" altLang="en-US"/>
              <a:t>Strong sound beams- significant harmonics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9466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67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68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69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0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1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2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3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4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5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6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77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9479" name="Group 19478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9480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1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2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3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4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5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6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7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8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89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90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91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9493" name="Rectangle 19492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95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E1F45B45-198B-4245-A055-E2F6E1F6A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8" name="Rectangle 2048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E024F-FAFF-41B9-9678-373F01F6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942108"/>
            <a:ext cx="2442412" cy="4969113"/>
          </a:xfrm>
        </p:spPr>
        <p:txBody>
          <a:bodyPr anchor="ctr">
            <a:normAutofit/>
          </a:bodyPr>
          <a:lstStyle/>
          <a:p>
            <a:pPr algn="r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Strong Sound Beams Create Harmonic Signals</a:t>
            </a:r>
            <a:endParaRPr lang="en-US"/>
          </a:p>
        </p:txBody>
      </p:sp>
      <p:sp>
        <p:nvSpPr>
          <p:cNvPr id="20490" name="Rectangle 2048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0492" name="Straight Connector 2049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94" name="Group 2049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2049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49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49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49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49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50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50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50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50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50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50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50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0A588511-9A68-4464-AA13-8649D7B742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Beams that are most likely to create HARMONICS are least likely to create ARTIFACTS.</a:t>
            </a:r>
          </a:p>
          <a:p>
            <a:endParaRPr lang="en-US" altLang="en-US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Side lobe and grating lobes- no harmonics created thus no exaggeration of lobes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13" name="Group 21512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21514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15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16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17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18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19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20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21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22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23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24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25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527" name="Group 21526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1528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29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0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1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2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3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4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5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6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7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8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39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1541" name="Rectangle 21540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543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1508" name="Picture 2" descr="http://www.gehealthcare.com/usen/ultrasound/education/images/thi3.jpg">
            <a:extLst>
              <a:ext uri="{FF2B5EF4-FFF2-40B4-BE49-F238E27FC236}">
                <a16:creationId xmlns:a16="http://schemas.microsoft.com/office/drawing/2014/main" id="{D43C9451-2BD9-43EE-A4CC-B7C4AE6BE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7" b="11163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7" name="Group 22536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22538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39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0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1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2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3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4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5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6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7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8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49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551" name="Group 22550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2552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3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4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5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6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7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8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59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0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1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2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63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2565" name="Rectangle 22564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567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2532" name="Picture 2" descr="http://www.gehealthcare.com/usen/ultrasound/education/images/thi4.jpg">
            <a:extLst>
              <a:ext uri="{FF2B5EF4-FFF2-40B4-BE49-F238E27FC236}">
                <a16:creationId xmlns:a16="http://schemas.microsoft.com/office/drawing/2014/main" id="{F04DA6B5-1B5E-4BE6-85A2-A8DD3EA58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4" b="15577"/>
          <a:stretch/>
        </p:blipFill>
        <p:spPr bwMode="auto">
          <a:xfrm>
            <a:off x="-65562" y="18748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B148D9C5-8871-49C9-A5A0-4A5F483966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7700" y="602166"/>
            <a:ext cx="7543800" cy="565785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BE59EB30-D706-4A5E-A7BA-AD9C76ABB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5054" y="661988"/>
            <a:ext cx="7377113" cy="553402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0263" name="Rectangle 480262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258" name="Rectangle 2">
            <a:extLst>
              <a:ext uri="{FF2B5EF4-FFF2-40B4-BE49-F238E27FC236}">
                <a16:creationId xmlns:a16="http://schemas.microsoft.com/office/drawing/2014/main" id="{CD4FECBA-6E5F-464D-8583-8A6F7D9EE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4514" y="942108"/>
            <a:ext cx="2442412" cy="4969113"/>
          </a:xfrm>
        </p:spPr>
        <p:txBody>
          <a:bodyPr anchor="ctr">
            <a:normAutofit/>
          </a:bodyPr>
          <a:lstStyle/>
          <a:p>
            <a:pPr algn="r"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Harmonic Imaging</a:t>
            </a:r>
            <a:endParaRPr lang="en-US"/>
          </a:p>
        </p:txBody>
      </p:sp>
      <p:sp>
        <p:nvSpPr>
          <p:cNvPr id="480265" name="Rectangle 480264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80267" name="Straight Connector 480266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0269" name="Group 480268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480270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71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72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73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74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75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76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77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78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79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80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0281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171" name="Rectangle 3">
            <a:extLst>
              <a:ext uri="{FF2B5EF4-FFF2-40B4-BE49-F238E27FC236}">
                <a16:creationId xmlns:a16="http://schemas.microsoft.com/office/drawing/2014/main" id="{2DA3754F-0FE4-4EEC-B6F6-5CBBD9CC1F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Harmonic imaging and contrast agents are two of the most significant recent technological advances in diagnostic ultrasound.  </a:t>
            </a:r>
          </a:p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These advances can increase accuracy and quality of images.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ABCE-4D3F-4447-99AB-34F29D8F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201910171659160029CARD">
            <a:hlinkClick r:id="" action="ppaction://media"/>
            <a:extLst>
              <a:ext uri="{FF2B5EF4-FFF2-40B4-BE49-F238E27FC236}">
                <a16:creationId xmlns:a16="http://schemas.microsoft.com/office/drawing/2014/main" id="{562695ED-AF76-4136-AD30-DB1A993E99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17" y="2133600"/>
            <a:ext cx="5037666" cy="377825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47AB-2C8B-40D8-909D-94969A2A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201910171659400030CARD">
            <a:hlinkClick r:id="" action="ppaction://media"/>
            <a:extLst>
              <a:ext uri="{FF2B5EF4-FFF2-40B4-BE49-F238E27FC236}">
                <a16:creationId xmlns:a16="http://schemas.microsoft.com/office/drawing/2014/main" id="{62148DBA-D493-4C5C-A2C6-B3C2EABC97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17" y="2133600"/>
            <a:ext cx="5037666" cy="377825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87" name="Rectangle 27686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F7829-36D3-4972-BC9D-723307CCD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942108"/>
            <a:ext cx="2442412" cy="4969113"/>
          </a:xfr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27688" name="Rectangle 27687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7689" name="Straight Connector 27688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90" name="Group 27689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4" y="1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27663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64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65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66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67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68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69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70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71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72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73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674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aphicFrame>
        <p:nvGraphicFramePr>
          <p:cNvPr id="27676" name="Content Placeholder 2">
            <a:extLst>
              <a:ext uri="{FF2B5EF4-FFF2-40B4-BE49-F238E27FC236}">
                <a16:creationId xmlns:a16="http://schemas.microsoft.com/office/drawing/2014/main" id="{DE04A2B9-B68F-B91B-15BC-31AF306C44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86796" y="942108"/>
          <a:ext cx="4841662" cy="496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4359" name="Rectangle 484358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354" name="Rectangle 2">
            <a:extLst>
              <a:ext uri="{FF2B5EF4-FFF2-40B4-BE49-F238E27FC236}">
                <a16:creationId xmlns:a16="http://schemas.microsoft.com/office/drawing/2014/main" id="{372220B8-2FDF-4DBA-8D5A-768E607D3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4514" y="942108"/>
            <a:ext cx="2442412" cy="4969113"/>
          </a:xfr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Pulse Inversion Harmonic Imaging</a:t>
            </a:r>
          </a:p>
        </p:txBody>
      </p:sp>
      <p:sp>
        <p:nvSpPr>
          <p:cNvPr id="484361" name="Rectangle 484360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84363" name="Straight Connector 484362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4365" name="Group 484364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484366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67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68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69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70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71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72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73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74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75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76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4377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DFCC5B7-2829-4367-ABB1-852319DA94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A form of harmonic imaging where positive and negative pulses are transmitted down each scan line.  </a:t>
            </a:r>
            <a:endParaRPr lang="en-US" altLang="en-US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Deconstructive interference in the fundamental F</a:t>
            </a:r>
          </a:p>
          <a:p>
            <a:pPr lvl="1"/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Constructive interference with Harmonics F</a:t>
            </a:r>
          </a:p>
          <a:p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Disadvantage - the frame rate is half that of fundamental imaging. </a:t>
            </a:r>
          </a:p>
          <a:p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Pulsed inversion imaging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degrades temporal resolution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while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improving image accuracy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359" name="Group 48435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48436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7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7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84373" name="Group 48437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48437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4387" name="Rectangle 48438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438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84391" name="Rectangle 484390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393" name="Rectangle 484392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79799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4354" name="Rectangle 2">
            <a:extLst>
              <a:ext uri="{FF2B5EF4-FFF2-40B4-BE49-F238E27FC236}">
                <a16:creationId xmlns:a16="http://schemas.microsoft.com/office/drawing/2014/main" id="{7021766B-887D-4F5E-BE93-C0F56F686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5209" y="967417"/>
            <a:ext cx="2834152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500">
                <a:solidFill>
                  <a:srgbClr val="FEFFFF"/>
                </a:solidFill>
              </a:rPr>
              <a:t>Pulse Inversion Harmonic Imaging</a:t>
            </a:r>
          </a:p>
        </p:txBody>
      </p:sp>
      <p:sp>
        <p:nvSpPr>
          <p:cNvPr id="484395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4053016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68D30274-9863-4EC8-B358-A7C3EAE91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5556" r="21667" b="34444"/>
          <a:stretch>
            <a:fillRect/>
          </a:stretch>
        </p:blipFill>
        <p:spPr bwMode="auto">
          <a:xfrm>
            <a:off x="4284684" y="2565437"/>
            <a:ext cx="4230377" cy="351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0DF71-7229-668D-C0B7-972B28E0F01A}"/>
              </a:ext>
            </a:extLst>
          </p:cNvPr>
          <p:cNvSpPr txBox="1"/>
          <p:nvPr/>
        </p:nvSpPr>
        <p:spPr>
          <a:xfrm>
            <a:off x="4534525" y="1330376"/>
            <a:ext cx="37269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rebuchet MS"/>
              </a:rPr>
              <a:t>With pulse inversion, a positive and then a negative pulse is transmitted down each scan line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359" name="Group 48435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48436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6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7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437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84373" name="Group 48437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48437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7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438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4387" name="Rectangle 48438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438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84391" name="Rectangle 484390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393" name="Rectangle 484392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79799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4354" name="Rectangle 2">
            <a:extLst>
              <a:ext uri="{FF2B5EF4-FFF2-40B4-BE49-F238E27FC236}">
                <a16:creationId xmlns:a16="http://schemas.microsoft.com/office/drawing/2014/main" id="{AE3CFD5B-8716-447F-9850-299AA743E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5209" y="967417"/>
            <a:ext cx="2834152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500">
                <a:solidFill>
                  <a:srgbClr val="FEFFFF"/>
                </a:solidFill>
              </a:rPr>
              <a:t>Pulse Inversion Harmonic Imaging</a:t>
            </a:r>
          </a:p>
        </p:txBody>
      </p:sp>
      <p:sp>
        <p:nvSpPr>
          <p:cNvPr id="484395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4053016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4" name="Picture 5">
            <a:extLst>
              <a:ext uri="{FF2B5EF4-FFF2-40B4-BE49-F238E27FC236}">
                <a16:creationId xmlns:a16="http://schemas.microsoft.com/office/drawing/2014/main" id="{234566BB-8AD8-43EE-AAC0-2B1C98BE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3333" r="21667" b="28889"/>
          <a:stretch>
            <a:fillRect/>
          </a:stretch>
        </p:blipFill>
        <p:spPr bwMode="auto">
          <a:xfrm>
            <a:off x="4247208" y="971055"/>
            <a:ext cx="4230377" cy="368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3A4E36-7F9C-FC33-A7E8-53F05A695BB9}"/>
              </a:ext>
            </a:extLst>
          </p:cNvPr>
          <p:cNvSpPr txBox="1"/>
          <p:nvPr/>
        </p:nvSpPr>
        <p:spPr>
          <a:xfrm>
            <a:off x="4384623" y="4881172"/>
            <a:ext cx="39611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rebuchet MS"/>
              </a:rPr>
              <a:t>Positive and negative reflections are combined. The fundamental portions are eliminated, leaving only the harmonic part of the reflection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31751">
            <a:extLst>
              <a:ext uri="{FF2B5EF4-FFF2-40B4-BE49-F238E27FC236}">
                <a16:creationId xmlns:a16="http://schemas.microsoft.com/office/drawing/2014/main" id="{83030214-227F-42DB-9282-BBA6AF8D9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2EE72-DF8E-4215-A8F3-B81363C1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416" y="1059872"/>
            <a:ext cx="2259162" cy="4851349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Power Modulation Harmonic Imaging</a:t>
            </a:r>
          </a:p>
        </p:txBody>
      </p:sp>
      <p:sp>
        <p:nvSpPr>
          <p:cNvPr id="31754" name="Freeform 11">
            <a:extLst>
              <a:ext uri="{FF2B5EF4-FFF2-40B4-BE49-F238E27FC236}">
                <a16:creationId xmlns:a16="http://schemas.microsoft.com/office/drawing/2014/main" id="{0D7A9289-BAD1-4A78-979F-A655C886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1149203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92C13B3C-36EE-489C-92E5-6459EA2CB6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0276" y="1059872"/>
            <a:ext cx="4668183" cy="4851350"/>
          </a:xfrm>
        </p:spPr>
        <p:txBody>
          <a:bodyPr>
            <a:normAutofit/>
          </a:bodyPr>
          <a:lstStyle/>
          <a:p>
            <a:r>
              <a:rPr lang="en-US" altLang="en-US"/>
              <a:t>Same goals as pulse inversion but uses a different engineering approach</a:t>
            </a:r>
          </a:p>
          <a:p>
            <a:r>
              <a:rPr lang="en-US" altLang="en-US"/>
              <a:t>2 pulses but 2</a:t>
            </a:r>
            <a:r>
              <a:rPr lang="en-US" altLang="en-US" baseline="30000"/>
              <a:t>nd</a:t>
            </a:r>
            <a:r>
              <a:rPr lang="en-US" altLang="en-US"/>
              <a:t> is twice the strength of the first</a:t>
            </a:r>
          </a:p>
          <a:p>
            <a:r>
              <a:rPr lang="en-US" altLang="en-US"/>
              <a:t>1</a:t>
            </a:r>
            <a:r>
              <a:rPr lang="en-US" altLang="en-US" baseline="30000"/>
              <a:t>st</a:t>
            </a:r>
            <a:r>
              <a:rPr lang="en-US" altLang="en-US"/>
              <a:t> pulse has no HF only the 2</a:t>
            </a:r>
            <a:r>
              <a:rPr lang="en-US" altLang="en-US" baseline="30000"/>
              <a:t>nd</a:t>
            </a:r>
            <a:r>
              <a:rPr lang="en-US" altLang="en-US"/>
              <a:t> stronger pulse</a:t>
            </a:r>
          </a:p>
          <a:p>
            <a:r>
              <a:rPr lang="en-US" altLang="en-US"/>
              <a:t>During reception</a:t>
            </a:r>
          </a:p>
          <a:p>
            <a:pPr lvl="1"/>
            <a:r>
              <a:rPr lang="en-US" altLang="en-US"/>
              <a:t>1</a:t>
            </a:r>
            <a:r>
              <a:rPr lang="en-US" altLang="en-US" baseline="30000"/>
              <a:t>st</a:t>
            </a:r>
            <a:r>
              <a:rPr lang="en-US" altLang="en-US"/>
              <a:t> reflections are doubled then subtracted from second reflection</a:t>
            </a:r>
          </a:p>
          <a:p>
            <a:pPr lvl="1"/>
            <a:r>
              <a:rPr lang="en-US" altLang="en-US"/>
              <a:t>Fundamental portion cancel each other leaving only the harmonic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7" name="Group 32776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32778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79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0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1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2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3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4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5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6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7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8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789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32792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793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794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795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796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797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798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799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800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801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802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803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2805" name="Rectangle 32804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807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2809" name="Rectangle 32808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11" name="Rectangle 32810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79799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D29E5-73BB-4774-B4C6-D04009E1A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09" y="967417"/>
            <a:ext cx="2834152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500">
                <a:solidFill>
                  <a:srgbClr val="FEFFFF"/>
                </a:solidFill>
              </a:rPr>
              <a:t>Power modulation harmonic imaging</a:t>
            </a:r>
          </a:p>
        </p:txBody>
      </p:sp>
      <p:sp>
        <p:nvSpPr>
          <p:cNvPr id="32813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4053016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44DE69C1-ECCC-497C-92ED-BBBD0C31F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5556" r="18333" b="34444"/>
          <a:stretch>
            <a:fillRect/>
          </a:stretch>
        </p:blipFill>
        <p:spPr bwMode="auto">
          <a:xfrm>
            <a:off x="4378372" y="2690966"/>
            <a:ext cx="4230377" cy="326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A5530-60A0-B904-AA98-AAC7C373B47E}"/>
              </a:ext>
            </a:extLst>
          </p:cNvPr>
          <p:cNvSpPr txBox="1"/>
          <p:nvPr/>
        </p:nvSpPr>
        <p:spPr>
          <a:xfrm>
            <a:off x="4890541" y="1311639"/>
            <a:ext cx="32022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rebuchet MS"/>
              </a:rPr>
              <a:t>The harmonics are extracted by sending one strong pulse and one weak pulse down each scan line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5384" name="Rectangle 485383">
            <a:extLst>
              <a:ext uri="{FF2B5EF4-FFF2-40B4-BE49-F238E27FC236}">
                <a16:creationId xmlns:a16="http://schemas.microsoft.com/office/drawing/2014/main" id="{DCC583FC-3774-47D1-9A8B-E0DBA89CB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85386" name="Group 485385">
            <a:extLst>
              <a:ext uri="{FF2B5EF4-FFF2-40B4-BE49-F238E27FC236}">
                <a16:creationId xmlns:a16="http://schemas.microsoft.com/office/drawing/2014/main" id="{E8DDDC38-A59D-4C57-BEAA-01E57BD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3923" y="228600"/>
            <a:ext cx="2138628" cy="6638625"/>
            <a:chOff x="2487613" y="285750"/>
            <a:chExt cx="2428875" cy="5654676"/>
          </a:xfrm>
        </p:grpSpPr>
        <p:sp>
          <p:nvSpPr>
            <p:cNvPr id="485387" name="Freeform 11">
              <a:extLst>
                <a:ext uri="{FF2B5EF4-FFF2-40B4-BE49-F238E27FC236}">
                  <a16:creationId xmlns:a16="http://schemas.microsoft.com/office/drawing/2014/main" id="{07181E0D-4E2E-4CF7-83D6-6BF1884F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88" name="Freeform 12">
              <a:extLst>
                <a:ext uri="{FF2B5EF4-FFF2-40B4-BE49-F238E27FC236}">
                  <a16:creationId xmlns:a16="http://schemas.microsoft.com/office/drawing/2014/main" id="{41E4039F-6250-4F1A-8B44-8211D95CB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89" name="Freeform 13">
              <a:extLst>
                <a:ext uri="{FF2B5EF4-FFF2-40B4-BE49-F238E27FC236}">
                  <a16:creationId xmlns:a16="http://schemas.microsoft.com/office/drawing/2014/main" id="{C27CE0F8-A859-4A25-8A2E-2F48B2D7F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90" name="Freeform 14">
              <a:extLst>
                <a:ext uri="{FF2B5EF4-FFF2-40B4-BE49-F238E27FC236}">
                  <a16:creationId xmlns:a16="http://schemas.microsoft.com/office/drawing/2014/main" id="{1D3B4413-99E7-41CB-BC1A-91CB93B73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91" name="Freeform 15">
              <a:extLst>
                <a:ext uri="{FF2B5EF4-FFF2-40B4-BE49-F238E27FC236}">
                  <a16:creationId xmlns:a16="http://schemas.microsoft.com/office/drawing/2014/main" id="{2B5AE9BA-21EA-413E-92D1-70B41D12F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92" name="Freeform 16">
              <a:extLst>
                <a:ext uri="{FF2B5EF4-FFF2-40B4-BE49-F238E27FC236}">
                  <a16:creationId xmlns:a16="http://schemas.microsoft.com/office/drawing/2014/main" id="{EA6962B4-B58E-4363-AE37-502AAB46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93" name="Freeform 17">
              <a:extLst>
                <a:ext uri="{FF2B5EF4-FFF2-40B4-BE49-F238E27FC236}">
                  <a16:creationId xmlns:a16="http://schemas.microsoft.com/office/drawing/2014/main" id="{8CFEAE09-A4F7-4009-BBA4-E007F3FF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94" name="Freeform 18">
              <a:extLst>
                <a:ext uri="{FF2B5EF4-FFF2-40B4-BE49-F238E27FC236}">
                  <a16:creationId xmlns:a16="http://schemas.microsoft.com/office/drawing/2014/main" id="{BEC0F162-6193-4A0C-9667-DD7C8B4BD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95" name="Freeform 19">
              <a:extLst>
                <a:ext uri="{FF2B5EF4-FFF2-40B4-BE49-F238E27FC236}">
                  <a16:creationId xmlns:a16="http://schemas.microsoft.com/office/drawing/2014/main" id="{7AE69957-54B0-48E2-8BCD-EE01C7190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96" name="Freeform 20">
              <a:extLst>
                <a:ext uri="{FF2B5EF4-FFF2-40B4-BE49-F238E27FC236}">
                  <a16:creationId xmlns:a16="http://schemas.microsoft.com/office/drawing/2014/main" id="{9E3E384D-F4D8-4B3A-978C-EFEED16D3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97" name="Freeform 21">
              <a:extLst>
                <a:ext uri="{FF2B5EF4-FFF2-40B4-BE49-F238E27FC236}">
                  <a16:creationId xmlns:a16="http://schemas.microsoft.com/office/drawing/2014/main" id="{66DD5E8A-F260-4F93-94D6-AA109560A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5398" name="Freeform 22">
              <a:extLst>
                <a:ext uri="{FF2B5EF4-FFF2-40B4-BE49-F238E27FC236}">
                  <a16:creationId xmlns:a16="http://schemas.microsoft.com/office/drawing/2014/main" id="{AB7CE38B-1EFC-4D54-BD22-F0E1C0ED2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85400" name="Group 485399">
            <a:extLst>
              <a:ext uri="{FF2B5EF4-FFF2-40B4-BE49-F238E27FC236}">
                <a16:creationId xmlns:a16="http://schemas.microsoft.com/office/drawing/2014/main" id="{44251A81-4530-41B5-B8FB-DC124AC02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07832" y="-786"/>
            <a:ext cx="1767505" cy="6854040"/>
            <a:chOff x="6627813" y="194833"/>
            <a:chExt cx="1952625" cy="5678918"/>
          </a:xfrm>
        </p:grpSpPr>
        <p:sp>
          <p:nvSpPr>
            <p:cNvPr id="485401" name="Freeform 27">
              <a:extLst>
                <a:ext uri="{FF2B5EF4-FFF2-40B4-BE49-F238E27FC236}">
                  <a16:creationId xmlns:a16="http://schemas.microsoft.com/office/drawing/2014/main" id="{704F0C26-A940-4311-8A41-C69C075D7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02" name="Freeform 28">
              <a:extLst>
                <a:ext uri="{FF2B5EF4-FFF2-40B4-BE49-F238E27FC236}">
                  <a16:creationId xmlns:a16="http://schemas.microsoft.com/office/drawing/2014/main" id="{72844B50-4A36-4E90-9BD1-7945BAF0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03" name="Freeform 29">
              <a:extLst>
                <a:ext uri="{FF2B5EF4-FFF2-40B4-BE49-F238E27FC236}">
                  <a16:creationId xmlns:a16="http://schemas.microsoft.com/office/drawing/2014/main" id="{FFFF2F5F-4D06-40B4-AAF7-7BF88551B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04" name="Freeform 30">
              <a:extLst>
                <a:ext uri="{FF2B5EF4-FFF2-40B4-BE49-F238E27FC236}">
                  <a16:creationId xmlns:a16="http://schemas.microsoft.com/office/drawing/2014/main" id="{C2D84FDB-118B-42FD-8561-B383615D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05" name="Freeform 31">
              <a:extLst>
                <a:ext uri="{FF2B5EF4-FFF2-40B4-BE49-F238E27FC236}">
                  <a16:creationId xmlns:a16="http://schemas.microsoft.com/office/drawing/2014/main" id="{5B64B543-1195-4970-808B-156908D3B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06" name="Freeform 32">
              <a:extLst>
                <a:ext uri="{FF2B5EF4-FFF2-40B4-BE49-F238E27FC236}">
                  <a16:creationId xmlns:a16="http://schemas.microsoft.com/office/drawing/2014/main" id="{1B6440B3-14CA-4B3F-AF89-7FEC0A22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07" name="Freeform 33">
              <a:extLst>
                <a:ext uri="{FF2B5EF4-FFF2-40B4-BE49-F238E27FC236}">
                  <a16:creationId xmlns:a16="http://schemas.microsoft.com/office/drawing/2014/main" id="{47F34F74-6C9C-4D9D-B2D7-AF753BD44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08" name="Freeform 34">
              <a:extLst>
                <a:ext uri="{FF2B5EF4-FFF2-40B4-BE49-F238E27FC236}">
                  <a16:creationId xmlns:a16="http://schemas.microsoft.com/office/drawing/2014/main" id="{4246517D-AB8F-4BEF-B5E5-7A8BC0DDE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09" name="Freeform 35">
              <a:extLst>
                <a:ext uri="{FF2B5EF4-FFF2-40B4-BE49-F238E27FC236}">
                  <a16:creationId xmlns:a16="http://schemas.microsoft.com/office/drawing/2014/main" id="{0ACFBF4D-E487-4BD0-8BCA-2DB6DC04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10" name="Freeform 36">
              <a:extLst>
                <a:ext uri="{FF2B5EF4-FFF2-40B4-BE49-F238E27FC236}">
                  <a16:creationId xmlns:a16="http://schemas.microsoft.com/office/drawing/2014/main" id="{23DE6D3A-314E-4642-AEAF-54B822D4E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11" name="Freeform 37">
              <a:extLst>
                <a:ext uri="{FF2B5EF4-FFF2-40B4-BE49-F238E27FC236}">
                  <a16:creationId xmlns:a16="http://schemas.microsoft.com/office/drawing/2014/main" id="{FEE0BBF7-C59B-4279-AFF5-28F6433B9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5412" name="Freeform 38">
              <a:extLst>
                <a:ext uri="{FF2B5EF4-FFF2-40B4-BE49-F238E27FC236}">
                  <a16:creationId xmlns:a16="http://schemas.microsoft.com/office/drawing/2014/main" id="{B2C1E620-478E-4DC2-A505-934657FF1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5378" name="Rectangle 2">
            <a:extLst>
              <a:ext uri="{FF2B5EF4-FFF2-40B4-BE49-F238E27FC236}">
                <a16:creationId xmlns:a16="http://schemas.microsoft.com/office/drawing/2014/main" id="{220C9348-233B-433F-B447-92419B514D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62322" y="624110"/>
            <a:ext cx="3766137" cy="128089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Contrast Agents</a:t>
            </a:r>
          </a:p>
        </p:txBody>
      </p:sp>
      <p:sp>
        <p:nvSpPr>
          <p:cNvPr id="485414" name="Rectangle 485413">
            <a:extLst>
              <a:ext uri="{FF2B5EF4-FFF2-40B4-BE49-F238E27FC236}">
                <a16:creationId xmlns:a16="http://schemas.microsoft.com/office/drawing/2014/main" id="{AECDF498-6F66-4565-9FB7-107670333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278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5416" name="Freeform 11">
            <a:extLst>
              <a:ext uri="{FF2B5EF4-FFF2-40B4-BE49-F238E27FC236}">
                <a16:creationId xmlns:a16="http://schemas.microsoft.com/office/drawing/2014/main" id="{E0779346-49CA-41C2-BD0A-62F2E190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3484278" y="714375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85380" name="Picture 485379" descr="A row of samples for medical testing">
            <a:extLst>
              <a:ext uri="{FF2B5EF4-FFF2-40B4-BE49-F238E27FC236}">
                <a16:creationId xmlns:a16="http://schemas.microsoft.com/office/drawing/2014/main" id="{50A7A2B9-0AF4-A018-DC27-0038A69B9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68" r="8093" b="3"/>
          <a:stretch/>
        </p:blipFill>
        <p:spPr>
          <a:xfrm>
            <a:off x="-1166" y="1731"/>
            <a:ext cx="3496748" cy="6858000"/>
          </a:xfrm>
          <a:prstGeom prst="rect">
            <a:avLst/>
          </a:prstGeom>
        </p:spPr>
      </p:pic>
      <p:sp>
        <p:nvSpPr>
          <p:cNvPr id="33795" name="Rectangle 3">
            <a:extLst>
              <a:ext uri="{FF2B5EF4-FFF2-40B4-BE49-F238E27FC236}">
                <a16:creationId xmlns:a16="http://schemas.microsoft.com/office/drawing/2014/main" id="{452A0222-9460-459A-9D65-534DD13AB3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8643" y="2133600"/>
            <a:ext cx="3799814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dirty="0"/>
              <a:t>Substances used to enhance the contrast of structures or fluids within the body in medical imaging</a:t>
            </a:r>
          </a:p>
          <a:p>
            <a:r>
              <a:rPr lang="en-US" altLang="en-US" dirty="0"/>
              <a:t>Contrast agents can be ingested or injected (depending on the type of study) </a:t>
            </a:r>
          </a:p>
          <a:p>
            <a:r>
              <a:rPr lang="en-US" altLang="en-US" dirty="0"/>
              <a:t>Commonly used to enhance the visibility of blood vessels and the gastrointestinal tract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24" name="Rectangle 34823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7C46A-B949-4A3C-9C8D-AC7FD926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942108"/>
            <a:ext cx="2442412" cy="4969113"/>
          </a:xfrm>
        </p:spPr>
        <p:txBody>
          <a:bodyPr anchor="ctr">
            <a:normAutofit/>
          </a:bodyPr>
          <a:lstStyle/>
          <a:p>
            <a:pPr algn="r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Contrast agents must be:</a:t>
            </a:r>
          </a:p>
        </p:txBody>
      </p:sp>
      <p:sp>
        <p:nvSpPr>
          <p:cNvPr id="34826" name="Rectangle 34825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4828" name="Straight Connector 34827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30" name="Group 34829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34831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32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33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34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35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36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37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38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39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40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41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842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B009BC91-8BFC-43F0-A496-6B9159B2DE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Safe</a:t>
            </a:r>
          </a:p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Metabolically inert</a:t>
            </a:r>
          </a:p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Long lasting</a:t>
            </a:r>
          </a:p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Strong reflector of ultrasound</a:t>
            </a:r>
          </a:p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Small enough to pass through capillaries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1287" name="Rectangle 481286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282" name="Rectangle 2">
            <a:extLst>
              <a:ext uri="{FF2B5EF4-FFF2-40B4-BE49-F238E27FC236}">
                <a16:creationId xmlns:a16="http://schemas.microsoft.com/office/drawing/2014/main" id="{40B6FD7D-9C20-4A79-8CC5-9BB52C0FC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508" y="732644"/>
            <a:ext cx="2442412" cy="4969113"/>
          </a:xfrm>
        </p:spPr>
        <p:txBody>
          <a:bodyPr anchor="ctr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Harmonic Imaging</a:t>
            </a:r>
            <a:endParaRPr lang="en-US"/>
          </a:p>
        </p:txBody>
      </p:sp>
      <p:sp>
        <p:nvSpPr>
          <p:cNvPr id="481289" name="Rectangle 481288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81291" name="Straight Connector 481290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293" name="Group 481292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481294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295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296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297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298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299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00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01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02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03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04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05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8195" name="Rectangle 3">
            <a:extLst>
              <a:ext uri="{FF2B5EF4-FFF2-40B4-BE49-F238E27FC236}">
                <a16:creationId xmlns:a16="http://schemas.microsoft.com/office/drawing/2014/main" id="{7C5785F0-6022-493E-BDEE-9B45545A6E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Creating an image from sound reflections at twice the transmitted frequency of the sound </a:t>
            </a:r>
          </a:p>
          <a:p>
            <a:pPr lvl="1"/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Fundamental Frequency-frequency of the transmitted sound wave. </a:t>
            </a:r>
          </a:p>
          <a:p>
            <a:pPr lvl="1"/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Harmonic frequency- twice the transmitted frequency. Also called “second harmonic”</a:t>
            </a:r>
          </a:p>
          <a:p>
            <a:pPr lvl="2"/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Harmonics are multiples of the transducer frequency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6445" name="Rectangle 486444">
            <a:extLst>
              <a:ext uri="{FF2B5EF4-FFF2-40B4-BE49-F238E27FC236}">
                <a16:creationId xmlns:a16="http://schemas.microsoft.com/office/drawing/2014/main" id="{63C85234-2815-43E0-B6D4-85768D072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86447" name="Group 486446">
            <a:extLst>
              <a:ext uri="{FF2B5EF4-FFF2-40B4-BE49-F238E27FC236}">
                <a16:creationId xmlns:a16="http://schemas.microsoft.com/office/drawing/2014/main" id="{3020C834-9D29-48AC-A91B-934900769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73664" y="228600"/>
            <a:ext cx="2138628" cy="6638625"/>
            <a:chOff x="2487613" y="285750"/>
            <a:chExt cx="2428875" cy="5654676"/>
          </a:xfrm>
        </p:grpSpPr>
        <p:sp>
          <p:nvSpPr>
            <p:cNvPr id="486448" name="Freeform 11">
              <a:extLst>
                <a:ext uri="{FF2B5EF4-FFF2-40B4-BE49-F238E27FC236}">
                  <a16:creationId xmlns:a16="http://schemas.microsoft.com/office/drawing/2014/main" id="{77276475-4AA2-49BE-AC37-C54F8F88F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49" name="Freeform 12">
              <a:extLst>
                <a:ext uri="{FF2B5EF4-FFF2-40B4-BE49-F238E27FC236}">
                  <a16:creationId xmlns:a16="http://schemas.microsoft.com/office/drawing/2014/main" id="{09BD2472-4721-46D7-9E28-C57E06EA7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0" name="Freeform 13">
              <a:extLst>
                <a:ext uri="{FF2B5EF4-FFF2-40B4-BE49-F238E27FC236}">
                  <a16:creationId xmlns:a16="http://schemas.microsoft.com/office/drawing/2014/main" id="{0FC4CBE8-76C4-411F-8B9C-2ECC0AD84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1" name="Freeform 14">
              <a:extLst>
                <a:ext uri="{FF2B5EF4-FFF2-40B4-BE49-F238E27FC236}">
                  <a16:creationId xmlns:a16="http://schemas.microsoft.com/office/drawing/2014/main" id="{07C14349-849D-4732-B91C-5D08257B7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2" name="Freeform 15">
              <a:extLst>
                <a:ext uri="{FF2B5EF4-FFF2-40B4-BE49-F238E27FC236}">
                  <a16:creationId xmlns:a16="http://schemas.microsoft.com/office/drawing/2014/main" id="{A592B5A4-A197-4E19-8F85-3C52EC898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3" name="Freeform 16">
              <a:extLst>
                <a:ext uri="{FF2B5EF4-FFF2-40B4-BE49-F238E27FC236}">
                  <a16:creationId xmlns:a16="http://schemas.microsoft.com/office/drawing/2014/main" id="{90712CB6-0CDF-428B-BAD1-07EA1AC68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4" name="Freeform 17">
              <a:extLst>
                <a:ext uri="{FF2B5EF4-FFF2-40B4-BE49-F238E27FC236}">
                  <a16:creationId xmlns:a16="http://schemas.microsoft.com/office/drawing/2014/main" id="{EDE68759-CC9D-487D-BD1C-346D8E69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5" name="Freeform 18">
              <a:extLst>
                <a:ext uri="{FF2B5EF4-FFF2-40B4-BE49-F238E27FC236}">
                  <a16:creationId xmlns:a16="http://schemas.microsoft.com/office/drawing/2014/main" id="{9E6BEA2D-6BDB-4D13-8400-EA48D0D9D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6" name="Freeform 19">
              <a:extLst>
                <a:ext uri="{FF2B5EF4-FFF2-40B4-BE49-F238E27FC236}">
                  <a16:creationId xmlns:a16="http://schemas.microsoft.com/office/drawing/2014/main" id="{AB404E8B-9F1E-46FF-A871-73DD1D5BD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7" name="Freeform 20">
              <a:extLst>
                <a:ext uri="{FF2B5EF4-FFF2-40B4-BE49-F238E27FC236}">
                  <a16:creationId xmlns:a16="http://schemas.microsoft.com/office/drawing/2014/main" id="{02ECB5FB-3D55-4049-BE34-409E695D5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8" name="Freeform 21">
              <a:extLst>
                <a:ext uri="{FF2B5EF4-FFF2-40B4-BE49-F238E27FC236}">
                  <a16:creationId xmlns:a16="http://schemas.microsoft.com/office/drawing/2014/main" id="{E93DC0E9-E61E-4657-8163-94992BF22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59" name="Freeform 22">
              <a:extLst>
                <a:ext uri="{FF2B5EF4-FFF2-40B4-BE49-F238E27FC236}">
                  <a16:creationId xmlns:a16="http://schemas.microsoft.com/office/drawing/2014/main" id="{0729A208-2B8A-49CB-A1D8-7B76821E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86461" name="Group 486460">
            <a:extLst>
              <a:ext uri="{FF2B5EF4-FFF2-40B4-BE49-F238E27FC236}">
                <a16:creationId xmlns:a16="http://schemas.microsoft.com/office/drawing/2014/main" id="{76E08E07-5618-4A92-AEEC-3091E3780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60794" y="-786"/>
            <a:ext cx="1767505" cy="6854040"/>
            <a:chOff x="6627813" y="194833"/>
            <a:chExt cx="1952625" cy="5678918"/>
          </a:xfrm>
        </p:grpSpPr>
        <p:sp>
          <p:nvSpPr>
            <p:cNvPr id="486462" name="Freeform 27">
              <a:extLst>
                <a:ext uri="{FF2B5EF4-FFF2-40B4-BE49-F238E27FC236}">
                  <a16:creationId xmlns:a16="http://schemas.microsoft.com/office/drawing/2014/main" id="{D15C806C-4F60-4B97-B21C-D5CB43968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63" name="Freeform 28">
              <a:extLst>
                <a:ext uri="{FF2B5EF4-FFF2-40B4-BE49-F238E27FC236}">
                  <a16:creationId xmlns:a16="http://schemas.microsoft.com/office/drawing/2014/main" id="{3D774D9C-4224-46FD-BEAD-0A49CC88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64" name="Freeform 29">
              <a:extLst>
                <a:ext uri="{FF2B5EF4-FFF2-40B4-BE49-F238E27FC236}">
                  <a16:creationId xmlns:a16="http://schemas.microsoft.com/office/drawing/2014/main" id="{AF5C1558-FA8A-4146-9015-B70BD70AF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65" name="Freeform 30">
              <a:extLst>
                <a:ext uri="{FF2B5EF4-FFF2-40B4-BE49-F238E27FC236}">
                  <a16:creationId xmlns:a16="http://schemas.microsoft.com/office/drawing/2014/main" id="{534F605C-EBB6-4EBE-B9A2-587FE0E30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66" name="Freeform 31">
              <a:extLst>
                <a:ext uri="{FF2B5EF4-FFF2-40B4-BE49-F238E27FC236}">
                  <a16:creationId xmlns:a16="http://schemas.microsoft.com/office/drawing/2014/main" id="{4079F38C-5941-4C49-96B9-4FD2A706A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67" name="Freeform 32">
              <a:extLst>
                <a:ext uri="{FF2B5EF4-FFF2-40B4-BE49-F238E27FC236}">
                  <a16:creationId xmlns:a16="http://schemas.microsoft.com/office/drawing/2014/main" id="{90047C1C-5410-427D-881C-0882A5759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68" name="Freeform 33">
              <a:extLst>
                <a:ext uri="{FF2B5EF4-FFF2-40B4-BE49-F238E27FC236}">
                  <a16:creationId xmlns:a16="http://schemas.microsoft.com/office/drawing/2014/main" id="{15A4A584-B446-485D-B913-BD193A87B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69" name="Freeform 34">
              <a:extLst>
                <a:ext uri="{FF2B5EF4-FFF2-40B4-BE49-F238E27FC236}">
                  <a16:creationId xmlns:a16="http://schemas.microsoft.com/office/drawing/2014/main" id="{69C5EDF0-3CA0-476C-A5C7-E22D79741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70" name="Freeform 35">
              <a:extLst>
                <a:ext uri="{FF2B5EF4-FFF2-40B4-BE49-F238E27FC236}">
                  <a16:creationId xmlns:a16="http://schemas.microsoft.com/office/drawing/2014/main" id="{D7D7B886-8B64-4529-A910-B50806D51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71" name="Freeform 36">
              <a:extLst>
                <a:ext uri="{FF2B5EF4-FFF2-40B4-BE49-F238E27FC236}">
                  <a16:creationId xmlns:a16="http://schemas.microsoft.com/office/drawing/2014/main" id="{65E6865E-28BC-4418-9BD9-4AE29CE8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72" name="Freeform 37">
              <a:extLst>
                <a:ext uri="{FF2B5EF4-FFF2-40B4-BE49-F238E27FC236}">
                  <a16:creationId xmlns:a16="http://schemas.microsoft.com/office/drawing/2014/main" id="{FD8FC825-C6BF-4406-BC65-55FFD5BBF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73" name="Freeform 38">
              <a:extLst>
                <a:ext uri="{FF2B5EF4-FFF2-40B4-BE49-F238E27FC236}">
                  <a16:creationId xmlns:a16="http://schemas.microsoft.com/office/drawing/2014/main" id="{5A5FE50F-24A9-4AFD-AF1E-FBA45FD4E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FBF4685C-B589-44ED-A2A6-C8022EA95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4640" y="624110"/>
            <a:ext cx="5133819" cy="128089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Ultrasound Contrast Agents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6325690E-3DE5-452C-B25E-0FC9D334A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0" r="38991"/>
          <a:stretch/>
        </p:blipFill>
        <p:spPr bwMode="auto">
          <a:xfrm>
            <a:off x="-1165" y="1730"/>
            <a:ext cx="20404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6475" name="Rectangle 486474">
            <a:extLst>
              <a:ext uri="{FF2B5EF4-FFF2-40B4-BE49-F238E27FC236}">
                <a16:creationId xmlns:a16="http://schemas.microsoft.com/office/drawing/2014/main" id="{926D9C90-73C9-40EA-869D-5EB849F5F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3724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6477" name="Freeform 11">
            <a:extLst>
              <a:ext uri="{FF2B5EF4-FFF2-40B4-BE49-F238E27FC236}">
                <a16:creationId xmlns:a16="http://schemas.microsoft.com/office/drawing/2014/main" id="{44779D36-BCBC-4639-8333-249431E26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037240" y="714375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EEDDF2CD-1243-4536-A3E4-AEE0AA526F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500" y="2133600"/>
            <a:ext cx="5135958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500" dirty="0"/>
              <a:t>Contrast harmonics created during </a:t>
            </a:r>
            <a:r>
              <a:rPr lang="en-US" altLang="en-US" sz="1500" b="1" dirty="0"/>
              <a:t>REFLECTION</a:t>
            </a:r>
          </a:p>
          <a:p>
            <a:pPr>
              <a:lnSpc>
                <a:spcPct val="90000"/>
              </a:lnSpc>
            </a:pPr>
            <a:r>
              <a:rPr lang="en-US" altLang="en-US" sz="1500" dirty="0"/>
              <a:t>Microbubbles act in nonlinear manner</a:t>
            </a:r>
          </a:p>
          <a:p>
            <a:pPr>
              <a:lnSpc>
                <a:spcPct val="90000"/>
              </a:lnSpc>
            </a:pPr>
            <a:r>
              <a:rPr lang="en-US" altLang="en-US" sz="1500" dirty="0"/>
              <a:t>Sound wave interacts with microbubble</a:t>
            </a:r>
          </a:p>
          <a:p>
            <a:pPr lvl="1">
              <a:lnSpc>
                <a:spcPct val="90000"/>
              </a:lnSpc>
            </a:pPr>
            <a:r>
              <a:rPr lang="en-US" altLang="en-US" sz="1500" dirty="0"/>
              <a:t>Bubble grows and shrinks</a:t>
            </a:r>
          </a:p>
          <a:p>
            <a:pPr lvl="1">
              <a:lnSpc>
                <a:spcPct val="90000"/>
              </a:lnSpc>
            </a:pPr>
            <a:r>
              <a:rPr lang="en-US" altLang="en-US" sz="1500" dirty="0"/>
              <a:t>Contrast harmonics created when bubbles interact with a STRONG beam</a:t>
            </a:r>
          </a:p>
          <a:p>
            <a:pPr>
              <a:lnSpc>
                <a:spcPct val="90000"/>
              </a:lnSpc>
            </a:pPr>
            <a:r>
              <a:rPr lang="en-US" altLang="en-US" sz="1500" b="1" dirty="0"/>
              <a:t>RESONANCE </a:t>
            </a:r>
            <a:r>
              <a:rPr lang="en-US" altLang="en-US" sz="1500" dirty="0"/>
              <a:t>- nonlinear behavior of microbubbles</a:t>
            </a:r>
          </a:p>
          <a:p>
            <a:pPr>
              <a:lnSpc>
                <a:spcPct val="90000"/>
              </a:lnSpc>
            </a:pPr>
            <a:r>
              <a:rPr lang="en-US" altLang="en-US" sz="1500" dirty="0"/>
              <a:t>Bubbles expand to greater extent than they contract</a:t>
            </a:r>
          </a:p>
          <a:p>
            <a:pPr lvl="1">
              <a:lnSpc>
                <a:spcPct val="90000"/>
              </a:lnSpc>
            </a:pPr>
            <a:r>
              <a:rPr lang="en-US" altLang="en-US" sz="1500" dirty="0"/>
              <a:t>Peak rarefaction pressure is most important with regards to contrast harmonics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872" name="Rectangle 36871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8C6BC-DC58-4930-A0E0-EE4B6B1C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942108"/>
            <a:ext cx="2442412" cy="4969113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Mechanical Index (MI)</a:t>
            </a:r>
          </a:p>
        </p:txBody>
      </p:sp>
      <p:sp>
        <p:nvSpPr>
          <p:cNvPr id="36874" name="Rectangle 36873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6876" name="Straight Connector 36875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878" name="Group 36877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36879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0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1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2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3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4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5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6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7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8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89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890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E5AE3F23-76F4-4D11-B0D0-A7121357AE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Amount of contrast harmonics is estimated by this number</a:t>
            </a:r>
          </a:p>
          <a:p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Increases with lower F sound and stronger sound waves</a:t>
            </a:r>
          </a:p>
          <a:p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MI= </a:t>
            </a:r>
            <a:r>
              <a:rPr lang="en-US" altLang="en-US" u="sng" dirty="0">
                <a:solidFill>
                  <a:schemeClr val="tx2">
                    <a:lumMod val="75000"/>
                  </a:schemeClr>
                </a:solidFill>
              </a:rPr>
              <a:t>peak rarefaction pressure</a:t>
            </a:r>
          </a:p>
          <a:p>
            <a:pPr>
              <a:buNone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                                √F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The relationship between MI and harmonic creation is nonlinear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896" name="Rectangle 37895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8D819-2CEA-4700-A419-25A6CD4A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942108"/>
            <a:ext cx="2442412" cy="4969113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Mechanical Index (MI)</a:t>
            </a:r>
          </a:p>
        </p:txBody>
      </p:sp>
      <p:sp>
        <p:nvSpPr>
          <p:cNvPr id="37898" name="Rectangle 37897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7900" name="Straight Connector 37899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02" name="Group 37901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37903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04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05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06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07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08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09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10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11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12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13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914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504172C7-7DAD-490C-8041-AA90DD7EE6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Low MI beams do not create harmonics</a:t>
            </a:r>
          </a:p>
          <a:p>
            <a:pPr lvl="1"/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&lt; 0.1</a:t>
            </a:r>
          </a:p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Intermediate beams- small amount of harmonics</a:t>
            </a:r>
          </a:p>
          <a:p>
            <a:pPr lvl="1"/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0.1 to 1.0</a:t>
            </a:r>
          </a:p>
          <a:p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High MI beams- create substantial harmonic signals</a:t>
            </a:r>
          </a:p>
          <a:p>
            <a:pPr lvl="1"/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&gt; 1.0</a:t>
            </a:r>
          </a:p>
          <a:p>
            <a:pPr lvl="1"/>
            <a:r>
              <a:rPr lang="en-US" altLang="en-US">
                <a:solidFill>
                  <a:schemeClr val="tx2">
                    <a:lumMod val="75000"/>
                  </a:schemeClr>
                </a:solidFill>
              </a:rPr>
              <a:t>Bubbles may expand and break apart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6409" name="Rectangle 486408">
            <a:extLst>
              <a:ext uri="{FF2B5EF4-FFF2-40B4-BE49-F238E27FC236}">
                <a16:creationId xmlns:a16="http://schemas.microsoft.com/office/drawing/2014/main" id="{11851F7E-1FA4-429B-8346-D74AB7D4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01DCB80F-9F1B-4B25-B24F-E7F7D0599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5" r="23065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6411" name="Group 486410">
            <a:extLst>
              <a:ext uri="{FF2B5EF4-FFF2-40B4-BE49-F238E27FC236}">
                <a16:creationId xmlns:a16="http://schemas.microsoft.com/office/drawing/2014/main" id="{8EE8933F-CE40-492C-A124-59A9BB2E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486412" name="Freeform 11">
              <a:extLst>
                <a:ext uri="{FF2B5EF4-FFF2-40B4-BE49-F238E27FC236}">
                  <a16:creationId xmlns:a16="http://schemas.microsoft.com/office/drawing/2014/main" id="{495D9449-9704-436C-893A-481236A3C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3" name="Freeform 12">
              <a:extLst>
                <a:ext uri="{FF2B5EF4-FFF2-40B4-BE49-F238E27FC236}">
                  <a16:creationId xmlns:a16="http://schemas.microsoft.com/office/drawing/2014/main" id="{B4A6A8DB-D531-4634-BAE2-09069F988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4" name="Freeform 13">
              <a:extLst>
                <a:ext uri="{FF2B5EF4-FFF2-40B4-BE49-F238E27FC236}">
                  <a16:creationId xmlns:a16="http://schemas.microsoft.com/office/drawing/2014/main" id="{9D8D0671-37AF-42E0-8A10-9B79E3469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5" name="Freeform 14">
              <a:extLst>
                <a:ext uri="{FF2B5EF4-FFF2-40B4-BE49-F238E27FC236}">
                  <a16:creationId xmlns:a16="http://schemas.microsoft.com/office/drawing/2014/main" id="{B94F3235-BABF-4E27-A250-C785A131B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6" name="Freeform 15">
              <a:extLst>
                <a:ext uri="{FF2B5EF4-FFF2-40B4-BE49-F238E27FC236}">
                  <a16:creationId xmlns:a16="http://schemas.microsoft.com/office/drawing/2014/main" id="{7246E2D5-CE0B-4068-9A7D-9DC1375DB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7" name="Freeform 16">
              <a:extLst>
                <a:ext uri="{FF2B5EF4-FFF2-40B4-BE49-F238E27FC236}">
                  <a16:creationId xmlns:a16="http://schemas.microsoft.com/office/drawing/2014/main" id="{43F6E2A1-532E-4BC2-B15E-48A6DBF5A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8" name="Freeform 17">
              <a:extLst>
                <a:ext uri="{FF2B5EF4-FFF2-40B4-BE49-F238E27FC236}">
                  <a16:creationId xmlns:a16="http://schemas.microsoft.com/office/drawing/2014/main" id="{03A0F057-4B8F-4F26-985A-D7375992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9" name="Freeform 18">
              <a:extLst>
                <a:ext uri="{FF2B5EF4-FFF2-40B4-BE49-F238E27FC236}">
                  <a16:creationId xmlns:a16="http://schemas.microsoft.com/office/drawing/2014/main" id="{64B1C50E-E8D9-41B4-A199-11051B0E0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20" name="Freeform 19">
              <a:extLst>
                <a:ext uri="{FF2B5EF4-FFF2-40B4-BE49-F238E27FC236}">
                  <a16:creationId xmlns:a16="http://schemas.microsoft.com/office/drawing/2014/main" id="{B85F5261-8BF6-4F84-B570-F51C3447C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21" name="Freeform 20">
              <a:extLst>
                <a:ext uri="{FF2B5EF4-FFF2-40B4-BE49-F238E27FC236}">
                  <a16:creationId xmlns:a16="http://schemas.microsoft.com/office/drawing/2014/main" id="{8D3E2FDD-558C-4594-AE52-387CFDA01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22" name="Freeform 21">
              <a:extLst>
                <a:ext uri="{FF2B5EF4-FFF2-40B4-BE49-F238E27FC236}">
                  <a16:creationId xmlns:a16="http://schemas.microsoft.com/office/drawing/2014/main" id="{EC056D65-A228-41C9-A642-A9F281AD7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23" name="Freeform 22">
              <a:extLst>
                <a:ext uri="{FF2B5EF4-FFF2-40B4-BE49-F238E27FC236}">
                  <a16:creationId xmlns:a16="http://schemas.microsoft.com/office/drawing/2014/main" id="{CA2D183C-9A86-467C-978F-0E89925E4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F4937850-8C39-4AAA-99ED-A34AA1932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4693" y="624110"/>
            <a:ext cx="6683766" cy="128089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Ultrasound Contrast Agents Characteristics</a:t>
            </a:r>
          </a:p>
        </p:txBody>
      </p:sp>
      <p:grpSp>
        <p:nvGrpSpPr>
          <p:cNvPr id="486425" name="Group 486424">
            <a:extLst>
              <a:ext uri="{FF2B5EF4-FFF2-40B4-BE49-F238E27FC236}">
                <a16:creationId xmlns:a16="http://schemas.microsoft.com/office/drawing/2014/main" id="{1B871EAB-8A69-408E-B593-068341C7D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486426" name="Freeform 27">
              <a:extLst>
                <a:ext uri="{FF2B5EF4-FFF2-40B4-BE49-F238E27FC236}">
                  <a16:creationId xmlns:a16="http://schemas.microsoft.com/office/drawing/2014/main" id="{64AD5766-52CB-4B7E-9D4C-6E85617EF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27" name="Freeform 28">
              <a:extLst>
                <a:ext uri="{FF2B5EF4-FFF2-40B4-BE49-F238E27FC236}">
                  <a16:creationId xmlns:a16="http://schemas.microsoft.com/office/drawing/2014/main" id="{58CE041A-2BBD-413A-A698-86B86FB3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28" name="Freeform 29">
              <a:extLst>
                <a:ext uri="{FF2B5EF4-FFF2-40B4-BE49-F238E27FC236}">
                  <a16:creationId xmlns:a16="http://schemas.microsoft.com/office/drawing/2014/main" id="{D831C5BF-FFFE-4369-817B-6B4D56208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29" name="Freeform 30">
              <a:extLst>
                <a:ext uri="{FF2B5EF4-FFF2-40B4-BE49-F238E27FC236}">
                  <a16:creationId xmlns:a16="http://schemas.microsoft.com/office/drawing/2014/main" id="{B6E9F119-5A84-4A1C-AF6C-78517BA01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0" name="Freeform 31">
              <a:extLst>
                <a:ext uri="{FF2B5EF4-FFF2-40B4-BE49-F238E27FC236}">
                  <a16:creationId xmlns:a16="http://schemas.microsoft.com/office/drawing/2014/main" id="{277F9516-82F9-476C-BD16-B6D41EB5D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1" name="Freeform 32">
              <a:extLst>
                <a:ext uri="{FF2B5EF4-FFF2-40B4-BE49-F238E27FC236}">
                  <a16:creationId xmlns:a16="http://schemas.microsoft.com/office/drawing/2014/main" id="{B8C37CAA-46A4-4583-A93F-28DCCAA8D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2" name="Freeform 33">
              <a:extLst>
                <a:ext uri="{FF2B5EF4-FFF2-40B4-BE49-F238E27FC236}">
                  <a16:creationId xmlns:a16="http://schemas.microsoft.com/office/drawing/2014/main" id="{6C3755F5-DF08-4BD9-B26C-5BDACE12E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3" name="Freeform 34">
              <a:extLst>
                <a:ext uri="{FF2B5EF4-FFF2-40B4-BE49-F238E27FC236}">
                  <a16:creationId xmlns:a16="http://schemas.microsoft.com/office/drawing/2014/main" id="{C5454663-B464-4C7F-A3FA-6E5801FC1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4" name="Freeform 35">
              <a:extLst>
                <a:ext uri="{FF2B5EF4-FFF2-40B4-BE49-F238E27FC236}">
                  <a16:creationId xmlns:a16="http://schemas.microsoft.com/office/drawing/2014/main" id="{9EC7EEEB-3445-4E58-827A-AA94BEBBD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5" name="Freeform 36">
              <a:extLst>
                <a:ext uri="{FF2B5EF4-FFF2-40B4-BE49-F238E27FC236}">
                  <a16:creationId xmlns:a16="http://schemas.microsoft.com/office/drawing/2014/main" id="{911CC918-1F1F-461E-BDE5-2FC74FA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6" name="Freeform 37">
              <a:extLst>
                <a:ext uri="{FF2B5EF4-FFF2-40B4-BE49-F238E27FC236}">
                  <a16:creationId xmlns:a16="http://schemas.microsoft.com/office/drawing/2014/main" id="{69F3CDE4-9111-4F4F-8A5A-2E35253BC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7" name="Freeform 38">
              <a:extLst>
                <a:ext uri="{FF2B5EF4-FFF2-40B4-BE49-F238E27FC236}">
                  <a16:creationId xmlns:a16="http://schemas.microsoft.com/office/drawing/2014/main" id="{1E554A99-1D27-4A71-AA70-54822D2AE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6439" name="Rectangle 486438">
            <a:extLst>
              <a:ext uri="{FF2B5EF4-FFF2-40B4-BE49-F238E27FC236}">
                <a16:creationId xmlns:a16="http://schemas.microsoft.com/office/drawing/2014/main" id="{786038CD-5A86-4D1C-BDDF-95136A583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6441" name="Freeform 11">
            <a:extLst>
              <a:ext uri="{FF2B5EF4-FFF2-40B4-BE49-F238E27FC236}">
                <a16:creationId xmlns:a16="http://schemas.microsoft.com/office/drawing/2014/main" id="{A06BEFDB-A93F-46A4-9393-364D051EE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6404" name="Rectangle 4">
            <a:extLst>
              <a:ext uri="{FF2B5EF4-FFF2-40B4-BE49-F238E27FC236}">
                <a16:creationId xmlns:a16="http://schemas.microsoft.com/office/drawing/2014/main" id="{1BA40531-F348-40FA-A654-F5915D8DF4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>
            <a:normAutofit lnSpcReduction="10000"/>
          </a:bodyPr>
          <a:lstStyle/>
          <a:p>
            <a:pPr marL="274320" indent="-274320" fontAlgn="auto">
              <a:lnSpc>
                <a:spcPct val="9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sz="1400" b="1"/>
              <a:t>IMPORTANT</a:t>
            </a:r>
          </a:p>
          <a:p>
            <a:pPr marL="274320" indent="-274320" fontAlgn="auto">
              <a:lnSpc>
                <a:spcPct val="90000"/>
              </a:lnSpc>
              <a:spcAft>
                <a:spcPts val="0"/>
              </a:spcAft>
              <a:buFont typeface="Wingdings 2"/>
              <a:buChar char=""/>
              <a:defRPr/>
            </a:pPr>
            <a:r>
              <a:rPr lang="en-US" sz="1400" b="1"/>
              <a:t>nature of the outer shell</a:t>
            </a:r>
          </a:p>
          <a:p>
            <a:pPr marL="521208" lvl="1" fontAlgn="auto">
              <a:lnSpc>
                <a:spcPct val="90000"/>
              </a:lnSpc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en-US" sz="1400" b="1"/>
              <a:t>Trap gas and increase life</a:t>
            </a:r>
          </a:p>
          <a:p>
            <a:pPr marL="521208" lvl="1" fontAlgn="auto">
              <a:lnSpc>
                <a:spcPct val="90000"/>
              </a:lnSpc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en-US" sz="1400" b="1"/>
              <a:t>Without shells vanish quickly</a:t>
            </a:r>
          </a:p>
          <a:p>
            <a:pPr marL="521208" lvl="1" fontAlgn="auto">
              <a:lnSpc>
                <a:spcPct val="90000"/>
              </a:lnSpc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en-US" sz="1400" b="1"/>
              <a:t>Flexible so can change shape, rigid shells fracture</a:t>
            </a:r>
          </a:p>
          <a:p>
            <a:pPr marL="274320" indent="-274320" fontAlgn="auto">
              <a:lnSpc>
                <a:spcPct val="90000"/>
              </a:lnSpc>
              <a:spcAft>
                <a:spcPts val="0"/>
              </a:spcAft>
              <a:buFont typeface="Wingdings 2"/>
              <a:buChar char=""/>
              <a:defRPr/>
            </a:pPr>
            <a:r>
              <a:rPr lang="en-US" sz="1400" b="1"/>
              <a:t>the gas that fills the </a:t>
            </a:r>
            <a:r>
              <a:rPr lang="en-US" sz="1400" b="1" err="1"/>
              <a:t>microbubble</a:t>
            </a:r>
            <a:endParaRPr lang="en-US" sz="1400" b="1"/>
          </a:p>
          <a:p>
            <a:pPr marL="521208" lvl="1" fontAlgn="auto">
              <a:lnSpc>
                <a:spcPct val="90000"/>
              </a:lnSpc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en-US" sz="1400" b="1"/>
              <a:t>Determines stability</a:t>
            </a:r>
          </a:p>
          <a:p>
            <a:pPr marL="521208" lvl="1" fontAlgn="auto">
              <a:lnSpc>
                <a:spcPct val="90000"/>
              </a:lnSpc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en-US" sz="1400" b="1"/>
              <a:t>Smaller molecules more likely to leak thus bubble shrinks</a:t>
            </a:r>
          </a:p>
          <a:p>
            <a:pPr marL="521208" lvl="1" fontAlgn="auto">
              <a:lnSpc>
                <a:spcPct val="90000"/>
              </a:lnSpc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en-US" sz="1400" b="1"/>
              <a:t>Larger molecules- shell less permeable so molecules remain in trapped </a:t>
            </a:r>
          </a:p>
          <a:p>
            <a:pPr marL="274320" indent="-274320" fontAlgn="auto">
              <a:lnSpc>
                <a:spcPct val="90000"/>
              </a:lnSpc>
              <a:spcAft>
                <a:spcPts val="0"/>
              </a:spcAft>
              <a:buFont typeface="Wingdings 2"/>
              <a:buChar char=""/>
              <a:defRPr/>
            </a:pPr>
            <a:endParaRPr lang="en-US" sz="1400" b="1"/>
          </a:p>
          <a:p>
            <a:pPr marL="274320" indent="-274320" fontAlgn="auto">
              <a:lnSpc>
                <a:spcPct val="9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sz="1400" b="1"/>
              <a:t>Determines</a:t>
            </a:r>
          </a:p>
          <a:p>
            <a:pPr marL="274320" indent="-274320" fontAlgn="auto">
              <a:lnSpc>
                <a:spcPct val="90000"/>
              </a:lnSpc>
              <a:spcAft>
                <a:spcPts val="0"/>
              </a:spcAft>
              <a:buFont typeface="Wingdings 2"/>
              <a:buChar char=""/>
              <a:defRPr/>
            </a:pPr>
            <a:r>
              <a:rPr lang="en-US" sz="1400" b="1"/>
              <a:t>Stability and longevity in the blood</a:t>
            </a:r>
          </a:p>
          <a:p>
            <a:pPr marL="274320" indent="-274320" fontAlgn="auto">
              <a:lnSpc>
                <a:spcPct val="90000"/>
              </a:lnSpc>
              <a:spcAft>
                <a:spcPts val="0"/>
              </a:spcAft>
              <a:buFont typeface="Wingdings 2"/>
              <a:buChar char=""/>
              <a:defRPr/>
            </a:pPr>
            <a:endParaRPr lang="en-US" sz="14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6408" name="Rectangle 486407">
            <a:extLst>
              <a:ext uri="{FF2B5EF4-FFF2-40B4-BE49-F238E27FC236}">
                <a16:creationId xmlns:a16="http://schemas.microsoft.com/office/drawing/2014/main" id="{11851F7E-1FA4-429B-8346-D74AB7D4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87D8F339-5E9E-4782-9A0E-D4B9F7AF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5" r="23065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6410" name="Group 486409">
            <a:extLst>
              <a:ext uri="{FF2B5EF4-FFF2-40B4-BE49-F238E27FC236}">
                <a16:creationId xmlns:a16="http://schemas.microsoft.com/office/drawing/2014/main" id="{8EE8933F-CE40-492C-A124-59A9BB2E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486411" name="Freeform 11">
              <a:extLst>
                <a:ext uri="{FF2B5EF4-FFF2-40B4-BE49-F238E27FC236}">
                  <a16:creationId xmlns:a16="http://schemas.microsoft.com/office/drawing/2014/main" id="{495D9449-9704-436C-893A-481236A3C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2" name="Freeform 12">
              <a:extLst>
                <a:ext uri="{FF2B5EF4-FFF2-40B4-BE49-F238E27FC236}">
                  <a16:creationId xmlns:a16="http://schemas.microsoft.com/office/drawing/2014/main" id="{B4A6A8DB-D531-4634-BAE2-09069F988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3" name="Freeform 13">
              <a:extLst>
                <a:ext uri="{FF2B5EF4-FFF2-40B4-BE49-F238E27FC236}">
                  <a16:creationId xmlns:a16="http://schemas.microsoft.com/office/drawing/2014/main" id="{9D8D0671-37AF-42E0-8A10-9B79E3469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4" name="Freeform 14">
              <a:extLst>
                <a:ext uri="{FF2B5EF4-FFF2-40B4-BE49-F238E27FC236}">
                  <a16:creationId xmlns:a16="http://schemas.microsoft.com/office/drawing/2014/main" id="{B94F3235-BABF-4E27-A250-C785A131B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5" name="Freeform 15">
              <a:extLst>
                <a:ext uri="{FF2B5EF4-FFF2-40B4-BE49-F238E27FC236}">
                  <a16:creationId xmlns:a16="http://schemas.microsoft.com/office/drawing/2014/main" id="{7246E2D5-CE0B-4068-9A7D-9DC1375DB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6" name="Freeform 16">
              <a:extLst>
                <a:ext uri="{FF2B5EF4-FFF2-40B4-BE49-F238E27FC236}">
                  <a16:creationId xmlns:a16="http://schemas.microsoft.com/office/drawing/2014/main" id="{43F6E2A1-532E-4BC2-B15E-48A6DBF5A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7" name="Freeform 17">
              <a:extLst>
                <a:ext uri="{FF2B5EF4-FFF2-40B4-BE49-F238E27FC236}">
                  <a16:creationId xmlns:a16="http://schemas.microsoft.com/office/drawing/2014/main" id="{03A0F057-4B8F-4F26-985A-D7375992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8" name="Freeform 18">
              <a:extLst>
                <a:ext uri="{FF2B5EF4-FFF2-40B4-BE49-F238E27FC236}">
                  <a16:creationId xmlns:a16="http://schemas.microsoft.com/office/drawing/2014/main" id="{64B1C50E-E8D9-41B4-A199-11051B0E0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19" name="Freeform 19">
              <a:extLst>
                <a:ext uri="{FF2B5EF4-FFF2-40B4-BE49-F238E27FC236}">
                  <a16:creationId xmlns:a16="http://schemas.microsoft.com/office/drawing/2014/main" id="{B85F5261-8BF6-4F84-B570-F51C3447C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20" name="Freeform 20">
              <a:extLst>
                <a:ext uri="{FF2B5EF4-FFF2-40B4-BE49-F238E27FC236}">
                  <a16:creationId xmlns:a16="http://schemas.microsoft.com/office/drawing/2014/main" id="{8D3E2FDD-558C-4594-AE52-387CFDA01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21" name="Freeform 21">
              <a:extLst>
                <a:ext uri="{FF2B5EF4-FFF2-40B4-BE49-F238E27FC236}">
                  <a16:creationId xmlns:a16="http://schemas.microsoft.com/office/drawing/2014/main" id="{EC056D65-A228-41C9-A642-A9F281AD7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6422" name="Freeform 22">
              <a:extLst>
                <a:ext uri="{FF2B5EF4-FFF2-40B4-BE49-F238E27FC236}">
                  <a16:creationId xmlns:a16="http://schemas.microsoft.com/office/drawing/2014/main" id="{CA2D183C-9A86-467C-978F-0E89925E4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36733567-2DA6-43F5-A174-D15F3009E0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4693" y="624110"/>
            <a:ext cx="6683766" cy="128089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Ultrasound Contrast Agents Characteristics</a:t>
            </a:r>
          </a:p>
        </p:txBody>
      </p:sp>
      <p:grpSp>
        <p:nvGrpSpPr>
          <p:cNvPr id="486424" name="Group 486423">
            <a:extLst>
              <a:ext uri="{FF2B5EF4-FFF2-40B4-BE49-F238E27FC236}">
                <a16:creationId xmlns:a16="http://schemas.microsoft.com/office/drawing/2014/main" id="{1B871EAB-8A69-408E-B593-068341C7D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486425" name="Freeform 27">
              <a:extLst>
                <a:ext uri="{FF2B5EF4-FFF2-40B4-BE49-F238E27FC236}">
                  <a16:creationId xmlns:a16="http://schemas.microsoft.com/office/drawing/2014/main" id="{64AD5766-52CB-4B7E-9D4C-6E85617EF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26" name="Freeform 28">
              <a:extLst>
                <a:ext uri="{FF2B5EF4-FFF2-40B4-BE49-F238E27FC236}">
                  <a16:creationId xmlns:a16="http://schemas.microsoft.com/office/drawing/2014/main" id="{58CE041A-2BBD-413A-A698-86B86FB3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27" name="Freeform 29">
              <a:extLst>
                <a:ext uri="{FF2B5EF4-FFF2-40B4-BE49-F238E27FC236}">
                  <a16:creationId xmlns:a16="http://schemas.microsoft.com/office/drawing/2014/main" id="{D831C5BF-FFFE-4369-817B-6B4D56208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28" name="Freeform 30">
              <a:extLst>
                <a:ext uri="{FF2B5EF4-FFF2-40B4-BE49-F238E27FC236}">
                  <a16:creationId xmlns:a16="http://schemas.microsoft.com/office/drawing/2014/main" id="{B6E9F119-5A84-4A1C-AF6C-78517BA01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29" name="Freeform 31">
              <a:extLst>
                <a:ext uri="{FF2B5EF4-FFF2-40B4-BE49-F238E27FC236}">
                  <a16:creationId xmlns:a16="http://schemas.microsoft.com/office/drawing/2014/main" id="{277F9516-82F9-476C-BD16-B6D41EB5D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0" name="Freeform 32">
              <a:extLst>
                <a:ext uri="{FF2B5EF4-FFF2-40B4-BE49-F238E27FC236}">
                  <a16:creationId xmlns:a16="http://schemas.microsoft.com/office/drawing/2014/main" id="{B8C37CAA-46A4-4583-A93F-28DCCAA8D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1" name="Freeform 33">
              <a:extLst>
                <a:ext uri="{FF2B5EF4-FFF2-40B4-BE49-F238E27FC236}">
                  <a16:creationId xmlns:a16="http://schemas.microsoft.com/office/drawing/2014/main" id="{6C3755F5-DF08-4BD9-B26C-5BDACE12E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2" name="Freeform 34">
              <a:extLst>
                <a:ext uri="{FF2B5EF4-FFF2-40B4-BE49-F238E27FC236}">
                  <a16:creationId xmlns:a16="http://schemas.microsoft.com/office/drawing/2014/main" id="{C5454663-B464-4C7F-A3FA-6E5801FC1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3" name="Freeform 35">
              <a:extLst>
                <a:ext uri="{FF2B5EF4-FFF2-40B4-BE49-F238E27FC236}">
                  <a16:creationId xmlns:a16="http://schemas.microsoft.com/office/drawing/2014/main" id="{9EC7EEEB-3445-4E58-827A-AA94BEBBD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4" name="Freeform 36">
              <a:extLst>
                <a:ext uri="{FF2B5EF4-FFF2-40B4-BE49-F238E27FC236}">
                  <a16:creationId xmlns:a16="http://schemas.microsoft.com/office/drawing/2014/main" id="{911CC918-1F1F-461E-BDE5-2FC74FAD7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5" name="Freeform 37">
              <a:extLst>
                <a:ext uri="{FF2B5EF4-FFF2-40B4-BE49-F238E27FC236}">
                  <a16:creationId xmlns:a16="http://schemas.microsoft.com/office/drawing/2014/main" id="{69F3CDE4-9111-4F4F-8A5A-2E35253BC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6436" name="Freeform 38">
              <a:extLst>
                <a:ext uri="{FF2B5EF4-FFF2-40B4-BE49-F238E27FC236}">
                  <a16:creationId xmlns:a16="http://schemas.microsoft.com/office/drawing/2014/main" id="{1E554A99-1D27-4A71-AA70-54822D2AE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6438" name="Rectangle 486437">
            <a:extLst>
              <a:ext uri="{FF2B5EF4-FFF2-40B4-BE49-F238E27FC236}">
                <a16:creationId xmlns:a16="http://schemas.microsoft.com/office/drawing/2014/main" id="{786038CD-5A86-4D1C-BDDF-95136A583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6440" name="Freeform 11">
            <a:extLst>
              <a:ext uri="{FF2B5EF4-FFF2-40B4-BE49-F238E27FC236}">
                <a16:creationId xmlns:a16="http://schemas.microsoft.com/office/drawing/2014/main" id="{A06BEFDB-A93F-46A4-9393-364D051EE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AEA8B51A-7D08-4B9B-A450-85B3D145CD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>
            <a:normAutofit/>
          </a:bodyPr>
          <a:lstStyle/>
          <a:p>
            <a:r>
              <a:rPr lang="en-US" altLang="en-US" b="1"/>
              <a:t>Microbubbles of gas entrapped in a shell</a:t>
            </a:r>
          </a:p>
          <a:p>
            <a:r>
              <a:rPr lang="en-US" altLang="en-US" b="1"/>
              <a:t>Have a different acoustic fingerprint than blood or tissue. (Meaning they look different sonographically)</a:t>
            </a:r>
          </a:p>
          <a:p>
            <a:r>
              <a:rPr lang="en-US" altLang="en-US" b="1"/>
              <a:t>These are injected into bloodstream</a:t>
            </a:r>
          </a:p>
          <a:p>
            <a:r>
              <a:rPr lang="en-US" altLang="en-US" b="1"/>
              <a:t>Create strong reflections that “light up” heart chambers or vessels. </a:t>
            </a:r>
          </a:p>
          <a:p>
            <a:r>
              <a:rPr lang="en-US" altLang="en-US" b="1"/>
              <a:t>These are safe, last a long time, have no effect on the body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2010-94D8-9922-85E6-C7A95FA9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766" y="624110"/>
            <a:ext cx="5736634" cy="1280890"/>
          </a:xfrm>
        </p:spPr>
        <p:txBody>
          <a:bodyPr/>
          <a:lstStyle/>
          <a:p>
            <a:r>
              <a:rPr lang="en-US" dirty="0"/>
              <a:t>How is contrast used in Echocardiography?</a:t>
            </a:r>
          </a:p>
        </p:txBody>
      </p:sp>
      <p:pic>
        <p:nvPicPr>
          <p:cNvPr id="4" name="Online Media 3" title="Why contrast echocardiography is useful?">
            <a:hlinkClick r:id="" action="ppaction://media"/>
            <a:extLst>
              <a:ext uri="{FF2B5EF4-FFF2-40B4-BE49-F238E27FC236}">
                <a16:creationId xmlns:a16="http://schemas.microsoft.com/office/drawing/2014/main" id="{ABBEE1EF-31BA-B7A4-D4EB-F79D492E184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52750" y="2308225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82171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9" name="Rectangle 40968">
            <a:extLst>
              <a:ext uri="{FF2B5EF4-FFF2-40B4-BE49-F238E27FC236}">
                <a16:creationId xmlns:a16="http://schemas.microsoft.com/office/drawing/2014/main" id="{B5E4CBEC-18A2-4509-A45D-D5E653582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31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192C0-8CF4-495C-95B3-F3F25E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919" y="3101093"/>
            <a:ext cx="1840539" cy="302934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40971" name="Freeform 11">
            <a:extLst>
              <a:ext uri="{FF2B5EF4-FFF2-40B4-BE49-F238E27FC236}">
                <a16:creationId xmlns:a16="http://schemas.microsoft.com/office/drawing/2014/main" id="{0A5EA4A7-4381-4FC6-AA9A-C9EA77B8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179901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973" name="Rectangle 40972">
            <a:extLst>
              <a:ext uri="{FF2B5EF4-FFF2-40B4-BE49-F238E27FC236}">
                <a16:creationId xmlns:a16="http://schemas.microsoft.com/office/drawing/2014/main" id="{E6295D53-0474-4725-85BE-1F15FCC2D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802" y="0"/>
            <a:ext cx="55471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965" name="Content Placeholder 2">
            <a:extLst>
              <a:ext uri="{FF2B5EF4-FFF2-40B4-BE49-F238E27FC236}">
                <a16:creationId xmlns:a16="http://schemas.microsoft.com/office/drawing/2014/main" id="{8895D7F9-AB81-1E6F-5FC8-347C20C01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774891"/>
              </p:ext>
            </p:extLst>
          </p:nvPr>
        </p:nvGraphicFramePr>
        <p:xfrm>
          <a:off x="3534858" y="641551"/>
          <a:ext cx="5124159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58F632-A71A-468F-9D80-D1E19DB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219" name="Picture 2">
            <a:extLst>
              <a:ext uri="{FF2B5EF4-FFF2-40B4-BE49-F238E27FC236}">
                <a16:creationId xmlns:a16="http://schemas.microsoft.com/office/drawing/2014/main" id="{F3C6D8D4-A4D4-43A7-87B2-53AD1D46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21111" r="21667" b="39999"/>
          <a:stretch>
            <a:fillRect/>
          </a:stretch>
        </p:blipFill>
        <p:spPr bwMode="auto">
          <a:xfrm>
            <a:off x="3319346" y="574288"/>
            <a:ext cx="5029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3">
            <a:extLst>
              <a:ext uri="{FF2B5EF4-FFF2-40B4-BE49-F238E27FC236}">
                <a16:creationId xmlns:a16="http://schemas.microsoft.com/office/drawing/2014/main" id="{52C169E4-984B-431A-844B-B22CB636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25555" r="23334" b="36665"/>
          <a:stretch>
            <a:fillRect/>
          </a:stretch>
        </p:blipFill>
        <p:spPr bwMode="auto">
          <a:xfrm>
            <a:off x="3434576" y="3572107"/>
            <a:ext cx="4800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4">
            <a:extLst>
              <a:ext uri="{FF2B5EF4-FFF2-40B4-BE49-F238E27FC236}">
                <a16:creationId xmlns:a16="http://schemas.microsoft.com/office/drawing/2014/main" id="{AD5B85E7-4D73-4F5D-BE30-DBB2773B8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838" y="1163734"/>
            <a:ext cx="1808813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Fundamental F</a:t>
            </a:r>
          </a:p>
          <a:p>
            <a:pPr eaLnBrk="1" hangingPunct="1"/>
            <a:r>
              <a:rPr lang="en-US" altLang="en-US" dirty="0">
                <a:latin typeface="Trebuchet MS"/>
              </a:rPr>
              <a:t>creates images from sound reflections with the same F as the transducer (green)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endParaRPr lang="en-US" altLang="en-US" dirty="0">
              <a:latin typeface="Trebuchet MS"/>
            </a:endParaRPr>
          </a:p>
          <a:p>
            <a:endParaRPr lang="en-US" altLang="en-US" dirty="0">
              <a:latin typeface="Trebuchet MS"/>
            </a:endParaRPr>
          </a:p>
          <a:p>
            <a:pPr eaLnBrk="1" hangingPunct="1"/>
            <a:r>
              <a:rPr lang="en-US" altLang="en-US" dirty="0">
                <a:latin typeface="Trebuchet MS"/>
              </a:rPr>
              <a:t>Harmonic F creates images from sound reflections that are twice the transducer F (red)</a:t>
            </a:r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2311" name="Rectangle 48231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306" name="Rectangle 2">
            <a:extLst>
              <a:ext uri="{FF2B5EF4-FFF2-40B4-BE49-F238E27FC236}">
                <a16:creationId xmlns:a16="http://schemas.microsoft.com/office/drawing/2014/main" id="{3322CC85-E22C-480B-8F83-BD4C13E97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6918" y="645106"/>
            <a:ext cx="2737709" cy="125989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Harmonics</a:t>
            </a:r>
          </a:p>
        </p:txBody>
      </p:sp>
      <p:sp>
        <p:nvSpPr>
          <p:cNvPr id="482313" name="Rectangle 48231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9600AC9-A781-459D-9964-D32AA9A962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6918" y="2133600"/>
            <a:ext cx="2737709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-A transducer transmits a sound pulse with a fundamental frequency of 2 </a:t>
            </a:r>
            <a:r>
              <a:rPr lang="en-US" altLang="en-US" dirty="0" err="1"/>
              <a:t>MHz.</a:t>
            </a:r>
            <a:r>
              <a:rPr lang="en-US" altLang="en-US" dirty="0"/>
              <a:t> In the harmonic mode, an image created from 4 MHz reflections will be displayed.</a:t>
            </a:r>
          </a:p>
          <a:p>
            <a:pPr lvl="1"/>
            <a:r>
              <a:rPr lang="en-US" altLang="en-US" dirty="0"/>
              <a:t>Because of this, the image will have better resolution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pic>
        <p:nvPicPr>
          <p:cNvPr id="10244" name="Picture 2" descr="http://www.sydmed.com/products/ultrasound%20main/DC-3/886952815611.PNG">
            <a:extLst>
              <a:ext uri="{FF2B5EF4-FFF2-40B4-BE49-F238E27FC236}">
                <a16:creationId xmlns:a16="http://schemas.microsoft.com/office/drawing/2014/main" id="{C3ED26F0-B607-442A-810C-26658E29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4657" y="815330"/>
            <a:ext cx="5215183" cy="49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231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1310" name="Rectangle 481309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282" name="Rectangle 2">
            <a:extLst>
              <a:ext uri="{FF2B5EF4-FFF2-40B4-BE49-F238E27FC236}">
                <a16:creationId xmlns:a16="http://schemas.microsoft.com/office/drawing/2014/main" id="{40B6FD7D-9C20-4A79-8CC5-9BB52C0FC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4514" y="942108"/>
            <a:ext cx="2442412" cy="4969113"/>
          </a:xfrm>
        </p:spPr>
        <p:txBody>
          <a:bodyPr anchor="ctr">
            <a:normAutofit/>
          </a:bodyPr>
          <a:lstStyle/>
          <a:p>
            <a:pPr algn="r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&amp; Nonlinear Behavior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1312" name="Rectangle 481311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81314" name="Straight Connector 481313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316" name="Group 481315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481317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18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19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20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21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22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23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24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25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26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27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1328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8195" name="Rectangle 3">
            <a:extLst>
              <a:ext uri="{FF2B5EF4-FFF2-40B4-BE49-F238E27FC236}">
                <a16:creationId xmlns:a16="http://schemas.microsoft.com/office/drawing/2014/main" id="{7C5785F0-6022-493E-BDEE-9B45545A6E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 sound waves travel into the body, a minuscule amount of energy is converted from the fundamental frequency to the harmonic frequency. 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Non-linear behavior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instances where the fundamental image is suboptimal, the second harmonic data may be used to produce an image with improved quality or resolution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93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8" name="Group 12297">
            <a:extLst>
              <a:ext uri="{FF2B5EF4-FFF2-40B4-BE49-F238E27FC236}">
                <a16:creationId xmlns:a16="http://schemas.microsoft.com/office/drawing/2014/main" id="{F01E7660-30BE-4AD1-939C-8ABBC66E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2299" name="Freeform 11">
              <a:extLst>
                <a:ext uri="{FF2B5EF4-FFF2-40B4-BE49-F238E27FC236}">
                  <a16:creationId xmlns:a16="http://schemas.microsoft.com/office/drawing/2014/main" id="{AF2339E5-4CFB-46BA-A1E6-1F2F59297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0" name="Freeform 12">
              <a:extLst>
                <a:ext uri="{FF2B5EF4-FFF2-40B4-BE49-F238E27FC236}">
                  <a16:creationId xmlns:a16="http://schemas.microsoft.com/office/drawing/2014/main" id="{A714EACA-E00A-47F4-9617-48EF86FC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1" name="Freeform 13">
              <a:extLst>
                <a:ext uri="{FF2B5EF4-FFF2-40B4-BE49-F238E27FC236}">
                  <a16:creationId xmlns:a16="http://schemas.microsoft.com/office/drawing/2014/main" id="{3D643816-3096-4530-BAC2-B7799760D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2" name="Freeform 14">
              <a:extLst>
                <a:ext uri="{FF2B5EF4-FFF2-40B4-BE49-F238E27FC236}">
                  <a16:creationId xmlns:a16="http://schemas.microsoft.com/office/drawing/2014/main" id="{4481B6B9-DFCC-4B58-B517-C90F7700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3" name="Freeform 15">
              <a:extLst>
                <a:ext uri="{FF2B5EF4-FFF2-40B4-BE49-F238E27FC236}">
                  <a16:creationId xmlns:a16="http://schemas.microsoft.com/office/drawing/2014/main" id="{C3AD10B5-BAA3-43BF-AB59-8B0E610B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4" name="Freeform 16">
              <a:extLst>
                <a:ext uri="{FF2B5EF4-FFF2-40B4-BE49-F238E27FC236}">
                  <a16:creationId xmlns:a16="http://schemas.microsoft.com/office/drawing/2014/main" id="{A8CBC7E8-2093-422A-B1DF-548212F5E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5" name="Freeform 17">
              <a:extLst>
                <a:ext uri="{FF2B5EF4-FFF2-40B4-BE49-F238E27FC236}">
                  <a16:creationId xmlns:a16="http://schemas.microsoft.com/office/drawing/2014/main" id="{DACD4C1E-0C60-49F4-9940-2EC2B351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6" name="Freeform 18">
              <a:extLst>
                <a:ext uri="{FF2B5EF4-FFF2-40B4-BE49-F238E27FC236}">
                  <a16:creationId xmlns:a16="http://schemas.microsoft.com/office/drawing/2014/main" id="{D4EBDC8A-E0EA-4C61-9A07-F87965F30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7" name="Freeform 19">
              <a:extLst>
                <a:ext uri="{FF2B5EF4-FFF2-40B4-BE49-F238E27FC236}">
                  <a16:creationId xmlns:a16="http://schemas.microsoft.com/office/drawing/2014/main" id="{56AB17E4-FFC1-40A6-8716-4DA6E7E2E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8" name="Freeform 20">
              <a:extLst>
                <a:ext uri="{FF2B5EF4-FFF2-40B4-BE49-F238E27FC236}">
                  <a16:creationId xmlns:a16="http://schemas.microsoft.com/office/drawing/2014/main" id="{18B82752-3697-40F0-A707-455553AE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09" name="Freeform 21">
              <a:extLst>
                <a:ext uri="{FF2B5EF4-FFF2-40B4-BE49-F238E27FC236}">
                  <a16:creationId xmlns:a16="http://schemas.microsoft.com/office/drawing/2014/main" id="{46E341FE-2212-45E9-9AC6-689D6A7A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10" name="Freeform 22">
              <a:extLst>
                <a:ext uri="{FF2B5EF4-FFF2-40B4-BE49-F238E27FC236}">
                  <a16:creationId xmlns:a16="http://schemas.microsoft.com/office/drawing/2014/main" id="{60DDF26F-4245-4642-8C13-878C6ABE4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312" name="Group 12311">
            <a:extLst>
              <a:ext uri="{FF2B5EF4-FFF2-40B4-BE49-F238E27FC236}">
                <a16:creationId xmlns:a16="http://schemas.microsoft.com/office/drawing/2014/main" id="{E2F0A64F-6E97-407F-905F-CFB60C87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2313" name="Freeform 27">
              <a:extLst>
                <a:ext uri="{FF2B5EF4-FFF2-40B4-BE49-F238E27FC236}">
                  <a16:creationId xmlns:a16="http://schemas.microsoft.com/office/drawing/2014/main" id="{6B2CD8E6-069E-402A-B6AC-FF0051404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4" name="Freeform 28">
              <a:extLst>
                <a:ext uri="{FF2B5EF4-FFF2-40B4-BE49-F238E27FC236}">
                  <a16:creationId xmlns:a16="http://schemas.microsoft.com/office/drawing/2014/main" id="{A6CA6D01-96EA-411D-B14A-86F2AFDBD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5" name="Freeform 29">
              <a:extLst>
                <a:ext uri="{FF2B5EF4-FFF2-40B4-BE49-F238E27FC236}">
                  <a16:creationId xmlns:a16="http://schemas.microsoft.com/office/drawing/2014/main" id="{69CFD19D-A122-4CB2-866A-479CA3A5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6" name="Freeform 30">
              <a:extLst>
                <a:ext uri="{FF2B5EF4-FFF2-40B4-BE49-F238E27FC236}">
                  <a16:creationId xmlns:a16="http://schemas.microsoft.com/office/drawing/2014/main" id="{C9F6C159-EFEF-4092-B1F1-7AB7F5A44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7" name="Freeform 31">
              <a:extLst>
                <a:ext uri="{FF2B5EF4-FFF2-40B4-BE49-F238E27FC236}">
                  <a16:creationId xmlns:a16="http://schemas.microsoft.com/office/drawing/2014/main" id="{3A1E13BE-E59A-46EA-8C13-190FCBC3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8" name="Freeform 32">
              <a:extLst>
                <a:ext uri="{FF2B5EF4-FFF2-40B4-BE49-F238E27FC236}">
                  <a16:creationId xmlns:a16="http://schemas.microsoft.com/office/drawing/2014/main" id="{4872D65B-9C5F-405F-BCCD-D61CB856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19" name="Freeform 33">
              <a:extLst>
                <a:ext uri="{FF2B5EF4-FFF2-40B4-BE49-F238E27FC236}">
                  <a16:creationId xmlns:a16="http://schemas.microsoft.com/office/drawing/2014/main" id="{F6590D24-F49D-498F-A9A5-9CF6B0951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20" name="Freeform 34">
              <a:extLst>
                <a:ext uri="{FF2B5EF4-FFF2-40B4-BE49-F238E27FC236}">
                  <a16:creationId xmlns:a16="http://schemas.microsoft.com/office/drawing/2014/main" id="{F7AFD90D-3869-4EB4-A43D-A59A0583F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21" name="Freeform 35">
              <a:extLst>
                <a:ext uri="{FF2B5EF4-FFF2-40B4-BE49-F238E27FC236}">
                  <a16:creationId xmlns:a16="http://schemas.microsoft.com/office/drawing/2014/main" id="{226A884C-1C5B-4789-8BED-CA2815F2B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22" name="Freeform 36">
              <a:extLst>
                <a:ext uri="{FF2B5EF4-FFF2-40B4-BE49-F238E27FC236}">
                  <a16:creationId xmlns:a16="http://schemas.microsoft.com/office/drawing/2014/main" id="{54FC0D3F-819F-41B1-BFC2-FA3443FB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23" name="Freeform 37">
              <a:extLst>
                <a:ext uri="{FF2B5EF4-FFF2-40B4-BE49-F238E27FC236}">
                  <a16:creationId xmlns:a16="http://schemas.microsoft.com/office/drawing/2014/main" id="{839E654C-F067-4053-881C-7D53C2E60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24" name="Freeform 38">
              <a:extLst>
                <a:ext uri="{FF2B5EF4-FFF2-40B4-BE49-F238E27FC236}">
                  <a16:creationId xmlns:a16="http://schemas.microsoft.com/office/drawing/2014/main" id="{F44A0F15-BA31-4A9E-A48B-2F1D0E2CE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326" name="Rectangle 12325">
            <a:extLst>
              <a:ext uri="{FF2B5EF4-FFF2-40B4-BE49-F238E27FC236}">
                <a16:creationId xmlns:a16="http://schemas.microsoft.com/office/drawing/2014/main" id="{62631CC7-E8DA-4782-ADDD-F97B25E40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28" name="Freeform 11">
            <a:extLst>
              <a:ext uri="{FF2B5EF4-FFF2-40B4-BE49-F238E27FC236}">
                <a16:creationId xmlns:a16="http://schemas.microsoft.com/office/drawing/2014/main" id="{5D16879A-58B6-4F6B-8688-42B28FE10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330" name="Rectangle 12329">
            <a:extLst>
              <a:ext uri="{FF2B5EF4-FFF2-40B4-BE49-F238E27FC236}">
                <a16:creationId xmlns:a16="http://schemas.microsoft.com/office/drawing/2014/main" id="{4C65EF45-751F-4B16-8EF6-0D1382C9D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2" name="Rectangle 12331">
            <a:extLst>
              <a:ext uri="{FF2B5EF4-FFF2-40B4-BE49-F238E27FC236}">
                <a16:creationId xmlns:a16="http://schemas.microsoft.com/office/drawing/2014/main" id="{410D52FB-FECF-4A00-8723-C495FDB7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34D6AA36-7AF3-4CBD-AE6B-3B5B453A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5556" r="16667" b="32222"/>
          <a:stretch>
            <a:fillRect/>
          </a:stretch>
        </p:blipFill>
        <p:spPr bwMode="auto">
          <a:xfrm>
            <a:off x="840359" y="2125944"/>
            <a:ext cx="3490340" cy="260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4">
            <a:extLst>
              <a:ext uri="{FF2B5EF4-FFF2-40B4-BE49-F238E27FC236}">
                <a16:creationId xmlns:a16="http://schemas.microsoft.com/office/drawing/2014/main" id="{F0E481AD-2DCB-4CC2-82F8-E89946500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556" r="11667" b="30000"/>
          <a:stretch>
            <a:fillRect/>
          </a:stretch>
        </p:blipFill>
        <p:spPr bwMode="auto">
          <a:xfrm>
            <a:off x="4813299" y="2265561"/>
            <a:ext cx="3490341" cy="232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489F14-5A5A-D24A-ED5B-7D2B6A43B358}"/>
              </a:ext>
            </a:extLst>
          </p:cNvPr>
          <p:cNvSpPr txBox="1"/>
          <p:nvPr/>
        </p:nvSpPr>
        <p:spPr>
          <a:xfrm>
            <a:off x="1143000" y="833829"/>
            <a:ext cx="28837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rebuchet MS"/>
              </a:rPr>
              <a:t>Linear means proportional or symmetrical. These systems respond in an even manner.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350E4-AF5A-A6E4-1349-77EED057062A}"/>
              </a:ext>
            </a:extLst>
          </p:cNvPr>
          <p:cNvSpPr txBox="1"/>
          <p:nvPr/>
        </p:nvSpPr>
        <p:spPr>
          <a:xfrm>
            <a:off x="5002967" y="833827"/>
            <a:ext cx="2921207" cy="12015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rebuchet MS"/>
              </a:rPr>
              <a:t>Nonlinear means irregular or disproportionate. A system is nonlinear when it behaves unevenly.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648D-4668-4B2F-9F82-445958E1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12" y="338625"/>
            <a:ext cx="7239000" cy="51816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/>
              <a:t>Tissue Harmonics</a:t>
            </a:r>
            <a:endParaRPr lang="en-US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8A1CE72B-C35D-42D7-9F2B-1B2EF18539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21059" y="1156009"/>
            <a:ext cx="7239000" cy="4539980"/>
          </a:xfrm>
        </p:spPr>
        <p:txBody>
          <a:bodyPr/>
          <a:lstStyle/>
          <a:p>
            <a:r>
              <a:rPr lang="en-US" altLang="en-US"/>
              <a:t>Created during transmission</a:t>
            </a:r>
          </a:p>
          <a:p>
            <a:pPr lvl="1"/>
            <a:r>
              <a:rPr lang="en-US" altLang="en-US"/>
              <a:t>Miniscule amount of Fundamental F converted to Harmonic F</a:t>
            </a:r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17FD0AC6-CB87-4D0E-9B7F-653DC455C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6667" r="19167" b="30000"/>
          <a:stretch>
            <a:fillRect/>
          </a:stretch>
        </p:blipFill>
        <p:spPr bwMode="auto">
          <a:xfrm>
            <a:off x="2711605" y="2124307"/>
            <a:ext cx="4267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>
            <a:extLst>
              <a:ext uri="{FF2B5EF4-FFF2-40B4-BE49-F238E27FC236}">
                <a16:creationId xmlns:a16="http://schemas.microsoft.com/office/drawing/2014/main" id="{94020517-8F50-4383-B49E-900A7B1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5" r="2" b="2"/>
          <a:stretch>
            <a:fillRect/>
          </a:stretch>
        </p:blipFill>
        <p:spPr bwMode="auto">
          <a:xfrm>
            <a:off x="0" y="5181600"/>
            <a:ext cx="9144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314C-79C2-4008-AFA7-0143B2F2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385" y="473927"/>
            <a:ext cx="6411952" cy="6096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Gradual Signal Development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3404C44-599F-490E-88CF-8572B55BB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6667" r="5833" b="7777"/>
          <a:stretch>
            <a:fillRect/>
          </a:stretch>
        </p:blipFill>
        <p:spPr bwMode="auto">
          <a:xfrm>
            <a:off x="1213136" y="1366252"/>
            <a:ext cx="7053148" cy="49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3890024-CD32-48B6-A77A-1EE6ADC017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FAEC52-600A-4821-B4B2-DA706CC384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28898-7c92-4313-b589-f839b19a29e6"/>
    <ds:schemaRef ds:uri="564477d5-28bc-4281-951a-a6595459d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EB85D5-823D-4DDA-B75E-2BAF237313FF}">
  <ds:schemaRefs>
    <ds:schemaRef ds:uri="http://purl.org/dc/terms/"/>
    <ds:schemaRef ds:uri="http://schemas.microsoft.com/office/2006/metadata/properties"/>
    <ds:schemaRef ds:uri="http://purl.org/dc/elements/1.1/"/>
    <ds:schemaRef ds:uri="1d628898-7c92-4313-b589-f839b19a29e6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564477d5-28bc-4281-951a-a6595459d476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374</TotalTime>
  <Words>871</Words>
  <Application>Microsoft Office PowerPoint</Application>
  <PresentationFormat>On-screen Show (4:3)</PresentationFormat>
  <Paragraphs>132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Wisp</vt:lpstr>
      <vt:lpstr>Chapter 17: Harmonics and Contrast Agents</vt:lpstr>
      <vt:lpstr>Harmonic Imaging</vt:lpstr>
      <vt:lpstr>Harmonic Imaging</vt:lpstr>
      <vt:lpstr>PowerPoint Presentation</vt:lpstr>
      <vt:lpstr>Harmonics</vt:lpstr>
      <vt:lpstr>Linear &amp; Nonlinear Behavior</vt:lpstr>
      <vt:lpstr>PowerPoint Presentation</vt:lpstr>
      <vt:lpstr>Tissue Harmonics</vt:lpstr>
      <vt:lpstr>Gradual Signal Development</vt:lpstr>
      <vt:lpstr>Gradual Signal development</vt:lpstr>
      <vt:lpstr>PowerPoint Presentation</vt:lpstr>
      <vt:lpstr>PowerPoint Presentation</vt:lpstr>
      <vt:lpstr>Another Form of Nonlinear Behavior</vt:lpstr>
      <vt:lpstr>PowerPoint Presentation</vt:lpstr>
      <vt:lpstr>Strong Sound Beams Create Harmonic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Pulse Inversion Harmonic Imaging</vt:lpstr>
      <vt:lpstr>Pulse Inversion Harmonic Imaging</vt:lpstr>
      <vt:lpstr>Pulse Inversion Harmonic Imaging</vt:lpstr>
      <vt:lpstr>Power Modulation Harmonic Imaging</vt:lpstr>
      <vt:lpstr>Power modulation harmonic imaging</vt:lpstr>
      <vt:lpstr>Contrast Agents</vt:lpstr>
      <vt:lpstr>Contrast agents must be:</vt:lpstr>
      <vt:lpstr>Ultrasound Contrast Agents</vt:lpstr>
      <vt:lpstr>Mechanical Index (MI)</vt:lpstr>
      <vt:lpstr>Mechanical Index (MI)</vt:lpstr>
      <vt:lpstr>Ultrasound Contrast Agents Characteristics</vt:lpstr>
      <vt:lpstr>Ultrasound Contrast Agents Characteristics</vt:lpstr>
      <vt:lpstr>How is contrast used in Echocardiography?</vt:lpstr>
      <vt:lpstr>Summary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17: Harmonics and Contrast Agents</dc:title>
  <dc:creator>KStrong</dc:creator>
  <cp:lastModifiedBy>Johnson, Israel N</cp:lastModifiedBy>
  <cp:revision>241</cp:revision>
  <dcterms:created xsi:type="dcterms:W3CDTF">2011-10-18T15:09:30Z</dcterms:created>
  <dcterms:modified xsi:type="dcterms:W3CDTF">2023-10-09T01:02:57Z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0x0101003BCD649E082A6D408757A4E9A2C25346</vt:lpwstr>
  </property>
  <property fmtid="{D5CDD505-2E9C-101B-9397-08002B2CF9AE}" pid="3" name="MediaServiceImageTags">
    <vt:lpwstr/>
  </property>
</Properties>
</file>